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59" r:id="rId4"/>
    <p:sldId id="262" r:id="rId5"/>
    <p:sldId id="258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84" r:id="rId16"/>
    <p:sldId id="285" r:id="rId17"/>
    <p:sldId id="286" r:id="rId18"/>
    <p:sldId id="287" r:id="rId19"/>
    <p:sldId id="271" r:id="rId20"/>
    <p:sldId id="272" r:id="rId21"/>
    <p:sldId id="273" r:id="rId22"/>
    <p:sldId id="274" r:id="rId23"/>
    <p:sldId id="277" r:id="rId24"/>
    <p:sldId id="275" r:id="rId25"/>
    <p:sldId id="280" r:id="rId26"/>
    <p:sldId id="281" r:id="rId27"/>
    <p:sldId id="278" r:id="rId28"/>
    <p:sldId id="291" r:id="rId2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35" d="100"/>
          <a:sy n="135" d="100"/>
        </p:scale>
        <p:origin x="-656" y="-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10:09.6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17026 12131 512,'0'0'0,"13"0"0,13 13 0,-12-13 0,12 0 0,13 0 0,-25 13 0,12 1 0,1-1 0,-1-13 0,1 13 0,12-13 0,-12 0 0,-1 0 0,0-13 0,15 13 0,-2-13 0,1-1 0,-1 14 0,1 0 0,13-13 0,-13 13 0,-1-13 0,1 13 0,13-13 0,0 13 0,-13-13 0,12 13 0,2-14 0,-1 14 0,-1 0 0,1 0 0,0 0 0,0 14 0,0-14 0,0 0 0,0 13 0,13-13 0,-13 13 0,0-13 0,13 0 0,-13 0 0,0 13 0,13-13 0,-13 0 0,13 0 0,-13 13 0,13-13 0,0 0 0,-13 14 0,13-14 0,0 13 0,-13-13 0,14 13 0,-1-13 0,-14 13 0,15 0 0,-1-13 0,-13 14 0,13-1 0,-13-13 0,13 13 0,-13 1 0,13-14 0,0 0 0,-13 13 0,0-13 0,13 0 0,-13 0 0,0 0 0,0 0 0,13 0 0,-66 0 0,40 0 0</inkml:trace>
  <inkml:trace contextRef="#ctx0" brushRef="#br0" timeOffset="434">20756 12263 512,'39'0'0,"2"-13"0,12 13 0,-1 0 0,1 0 0,-13-13 0,13 13 0,0 0 0,-1 0 0,-11-14 0,11 14 0,1 0 0,-13 0 0,13 0 0,0 0 0,-14 0 0,1 0 0,13 0 0,-13 14 0,13-14 0,-14 0 0,1-14 0,0 14 0,0 0 0,-1 14 0,1-14 0,-1 0 0,1 0 0,0 0 0,-14 0 0,14 0 0,-1-14 0,2 14 0,-15 0 0,14 0 0,-1 0 0,-12 0 0,-1 0 0,0 0 0,1 0 0,13 0 0,-14 0 0,1-13 0,-14 13 0,13 13 0,0-13 0,2 0 0,-2 0 0,-26 0 0,13 0 0</inkml:trace>
  <inkml:trace contextRef="#ctx0" brushRef="#br0" timeOffset="11391">6218 12634 512,'0'0'0,"26"0"0,27 13 0,-1-13 0,2 13 0,12-13 0,-13 13 0,12-13 0,-11 0 0,12 13 0,0-13 0,0 14 0,-13-14 0,13 0 0,1 13 0,-2-13 0,1 0 0,1 0 0,-1 0 0,0 0 0,14 0 0,-14 0 0,13 0 0,-13-13 0,13 13 0,-13-14 0,14 14 0,-1 0 0,-12-13 0,12 13 0,-13 0 0,0 0 0,13 0 0,-13 0 0,1 0 0,12-13 0,-13 13 0,1 0 0,12 0 0,-13-13 0,0 0 0,0 13 0,14-13 0,-14-1 0,-13 14 0,26 0 0,-13-13 0,0 13 0,1 0 0,12 0 0,-26 0 0,13-13 0,0 13 0,-13 0 0,27 0 0,-27 0 0,12 0 0,-12 0 0,1 0 0,11 0 0,-12 0 0,0 0 0,0 0 0,13 0 0,-26 0 0,13 13 0,0-13 0,0 0 0,-1 0 0,2 0 0,-1 0 0,-1-13 0,1 13 0,1 0 0,-2 0 0,1-14 0,-13 14 0,13 0 0,0-12 0,-1 12 0,-12-14 0,13 14 0,0 0 0,-13 0 0,12-13 0,-11 13 0,11 0 0,-12 0 0,-1 0 0,15 0 0,-14 0 0,-1 0 0,1 0 0,12 0 0,-25 0 0,13 0 0,13 13 0,-14-13 0,1 0 0,-14 0 0,28 0 0,-15 0 0,-13-13 0,14 13 0,13 0 0,-13 0 0,0 0 0,-14-13 0,27 13 0,-13 0 0,-1-13 0,1 13 0,0 0 0,-1-14 0,-13 14 0,15 0 0,-15 0 0,14 14 0,-40-14 0,13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31:34.6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17965 9564 512,'0'0'0,"0"0"0,-14 0 0,14 0 0,0 0 0,0 0 0,-13 0 0,13 0 0,0 0 0,0 0 0,0 0 0,0 0 0,0 0 0,13 0 0,-13 0 0,27-13 0,0 13 0,-1 0 0,1 0 0,12-13 0,1 13 0,-1-13 0,1 0 0,13 13 0,0-14 0,0 1 0,13 0 0,-13 13 0,13-14 0,14 1 0,-14 1 0,0-2 0,13 1 0,0 0 0,1-1 0,-1 14 0,0 0 0,1 0 0,12-13 0,2 26 0,-15-13 0,0 0 0,0 0 0,-13 14 0,14-14 0,-14 0 0,-13 0 0,27 13 0,-80-13 0,52 0 0</inkml:trace>
  <inkml:trace contextRef="#ctx0" brushRef="#br0" timeOffset="11399.1398">16457 11972 512,'0'0'0,"0"0"0,-13 13 0,13-13 0,-13 0 0,13 0 0,-14 0 0,14 0 0,0 0 0,0 0 0,14 0 0,-14 14 0,13-14 0,0 0 0,0 0 0,0 0 0,14 0 0,-14 0 0,13 0 0,-13 0 0,28 0 0,-15 0 0,13 0 0,-12 0 0,12 0 0,-12 0 0,26 0 0,-26 0 0,12 0 0,1 0 0,-1 0 0,15 0 0,-15 0 0,14 0 0,0 13 0,0-13 0,0 0 0,13 0 0,-27 0 0,15 0 0,12-13 0,-14 13 0,1 0 0,14 0 0,-15 0 0,1 0 0,14 0 0,-14-14 0,12 14 0,2-13 0,-14 13 0,13 0 0,-14 0 0,15 0 0,-1 0 0,-13 0 0,13 0 0,0 0 0,-13-13 0,14 13 0,-2 0 0,-12 0 0,14 0 0,-28-13 0,27 13 0,-13 0 0,14 0 0,-28 0 0,14 0 0,0 0 0,0 0 0,-13 0 0,12 0 0,-12 0 0,13-14 0,-13 14 0,13 0 0,-27 0 0,13 0 0,2 0 0,-2-13 0,1 13 0,-14 0 0,1 0 0,-1 0 0,1 13 0,-1-13 0,-12 0 0,-1 0 0,0 0 0,0 14 0,0-14 0,-13 0 0,13 13 0</inkml:trace>
  <inkml:trace contextRef="#ctx0" brushRef="#br0" timeOffset="33683.368">17806 12422 512,'0'0'0,"0"0"0,-14 0 0,14 0 0,0 0 0,0 0 0,14 0 0,-28 0 0,14 0 0,0 0 0,0 0 0,-13 0 0,0 0 0,0 0 0,0 0 0,0 0 0,-14 0 0,1 0 0,13 0 0,-27 0 0,0 0 0,14 13 0,-14-13 0,14 0 0,-14 0 0,-13 13 0,13-13 0,1 0 0,-14 0 0,0 0 0,13 0 0,-13 0 0,0-13 0,14 13 0,-15 0 0,15-13 0,-1 13 0,14-13 0,-14 13 0,14-13 0,-14 13 0,13-14 0,1 1 0,0 0 0,12 13 0,-12 0 0,13-13 0,-13 13 0,12-13 0,-13 13 0,14 0 0,0 0 0,13 0 0,-13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41:33.4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11522 4868 512,'0'0'0,"13"-13"0,-13 0 0,0 13 0,0-13 0,0-1 0,13 1 0,1 0 0,-1-14 0,14 14 0,-14 0 0,27 0 0,-1-1 0,-12 1 0,25 13 0,-11-13 0,11 13 0,-12-14 0,26 14 0,-13 0 0,0 0 0,13 0 0,0 0 0,0 0 0,0 14 0,1-14 0,25 26 0,-26-12 0,14 12 0,-14 14 0,13-14 0,-12 14 0,-2-1 0,1 15 0,-12-15 0,12 27 0,0-13 0,-26 26 0,13-12 0,-1-1 0,-12 13 0,0-13 0,-14 14 0,14-1 0,-14 14 0,-12-14 0,-1 0 0,0 14 0,-13 0 0,0-14 0,-13 0 0,0 1 0,-14 13 0,1-28 0,-27 15 0,13-14 0,-13 13 0,0-13 0,-13 1 0,13-1 0,-26 0 0,-1-13 0,1 0 0,0 0 0,12-13 0,-12-1 0,-1-12 0,1-1 0,13-13 0,-13 14 0,13-27 0,0 13 0,-1-13 0,1-13 0,0 0 0,0-14 0,0 1 0,-13-14 0,12 0 0,14 1 0,-12-1 0,25-13 0,-14 13 0,15 1 0,-1-14 0,1 0 0,13 0 0,-15 0 0,-11-26 0,25-1 0,-26 1 0,13 0 0,1-14 0,-1 0 0,14 0 0,-1 14 0,14-13 0,13 12 0,0 1 0,0 13 0,13-14 0,-13 1 0,27 13 0,-14-14 0,13 14 0,1-13 0,12 13 0,1 0 0,13 0 0,0 13 0,14-1 0,-2 2 0,14 12 0,1 1 0,13 12 0,0 0 0,-1 14 0,27 0 0,-13 13 0,13 13 0,-119-13 0,105 13 0</inkml:trace>
  <inkml:trace contextRef="#ctx0" brushRef="#br0" timeOffset="10559">13348 7236 512,'26'0'0,"1"-13"0,13 0 0,12-1 0,-12 1 0,13 0 0,0 0 0,0 13 0,0 0 0,-1-13 0,2 13 0,-2 0 0,14-14 0,-12 14 0,-1 0 0,12 0 0,-12 0 0,27 0 0,-14 0 0,-13 0 0,26 14 0,-26-14 0,13 13 0,1-13 0,-1 13 0,13 0 0,-13 14 0,0-1 0,14 1 0,-14-1 0,13 0 0,-26 14 0,13-13 0,-13 12 0,0 1 0,-13 0 0,13-1 0,-14 1 0,1 0 0,-14-1 0,1 1 0,0 0 0,-1 13 0,-13-13 0,-13 12 0,13 1 0,-13 0 0,0 13 0,0-13 0,0 0 0,-13 0 0,13 0 0,-26 0 0,13 0 0,-14 13 0,0-13 0,-12-14 0,-1 14 0,14 1 0,-14-15 0,-13 1 0,0-1 0,0 1 0,1-13 0,-15-1 0,1 1 0,0-14 0,0 0 0,-14 0 0,1 1 0,0-1 0,0-13 0,-1 13 0,1-13 0,-14 0 0,14-13 0,-1 13 0,-13-13 0,14 13 0,0-14 0,-1 1 0,-12 0 0,12 0 0,-12-14 0,-1 1 0,14-1 0,-14 1 0,14-14 0,13 14 0,-14-14 0,28 14 0,-14-14 0,-1 0 0,14-13 0,14 13 0,-14-12 0,13-1 0,0-1 0,1 15 0,-1-27 0,14 26 0,-1-13 0,0-13 0,1 13 0,13 0 0,-14 0 0,14 1 0,13-2 0,0 2 0,0-1 0,0 0 0,40 0 0,-14 13 0,0 1 0,15-1 0,-2 13 0,14-12 0,0 12 0,-13 1 0,26-1 0,0 14 0,-13-13 0,40 12 0,-14 1 0,14 0 0,-14 26 0,14-13 0,-93 0 0,79 13 0</inkml:trace>
  <inkml:trace contextRef="#ctx0" brushRef="#br0" timeOffset="108268">15227 8943 512,'13'0'0,"0"0"0,-13 0 0,13 13 0,-13-13 0,0 13 0,13 0 0,-13 14 0,14-1 0,-1 14 0,-13 0 0,0 13 0,0-1 0,0 2 0,-13-2 0,13 15 0,-14-15 0,14 15 0,14-1 0,-14-1 0,13-11 0,13 12 0,-13-13 0,14 13 0,-14 0 0,14 0 0,-1 0 0,-13 0 0,1 1 0,-1-1 0,-13 0 0,-13 13 0,-1-12 0,-12-1 0,-14 0 0,13 0 0,-12 0 0,-1 0 0,14-13 0,-14 0 0,27 14 0,-1-28 0,14 14 0,0-14 0,14 15 0,-1-14 0,14-1 0,-1 1 0,-13-1 0,14 14 0,-14-14 0,0 14 0,-13 1 0,0-2 0,-26 2 0,-1 11 0,1 2 0,-14-1 0,0 0 0,14 13 0,-14-12 0,27-1 0,0-13 0,13-53 0,-13 52 0</inkml:trace>
  <inkml:trace contextRef="#ctx0" brushRef="#br0" timeOffset="110648">5503 12567 512,'0'0'0,"0"14"0,0-14 0,0 0 0,0 13 0,-13-13 0,0 0 0,13 0 0,0 0 0,0 13 0,0-13 0,0 0 0,0 0 0,13 0 0,0 14 0,0-1 0,0-13 0,14 13 0,-14 0 0,13 0 0,14-13 0,-13 27 0,12-27 0,1 13 0,-14 0 0,15 1 0,-2-14 0,1 13 0,12-13 0,-12 12 0,0-12 0,-13 0 0,25 0 0,1 0 0,-13 0 0,13-12 0,0 12 0,-1-13 0,2-1 0,12 14 0,0-13 0,-14 13 0,2-13 0,12 13 0,0 0 0,-13 0 0,13 0 0,0 0 0,14 0 0,-1 0 0,-13 13 0,27-13 0,-27 13 0,13-13 0,1 14 0,-15-14 0,15 0 0,-1 13 0,-13-13 0,1 12 0,12 3 0,-12-3 0,-1 15 0,13-1 0,0-12 0,-79-14 0,53 26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47:04.4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8242 5635 512,'0'0'0,"0"14"0,-14-14 0,14 0 0,0 0 0,0 0 0,0 0 0,0 13 0,0 13 0,0 1 0,0-1 0,0 14 0,0 13 0,0 0 0,0 12 0,14-11 0,-14 12 0,13 0 0,-13-13 0,13 13 0,-13-12 0,0-2 0,0 1 0,0-14 0,-13 1 0,13 0 0,-13-14 0,-1 1 0,14-14 0,0 14 0,-13-14 0,0 0 0,13-13 0,0 0 0</inkml:trace>
  <inkml:trace contextRef="#ctx0" brushRef="#br0" timeOffset="398">8929 6839 512,'0'0'0,"-13"0"0,0 0 0,-14 0 0,1 0 0,-13 0 0,-28 0 0,14 0 0,-13 14 0,-27-14 0,14 0 0,-1 0 0,-12 0 0,-14 0 0,14 0 0,-14 0 0,13 0 0,0 0 0,-12 13 0,26-13 0,-1 0 0,14 13 0,26-13 0,-13 0 0,53 0 0,-13 13 0</inkml:trace>
  <inkml:trace contextRef="#ctx0" brushRef="#br0" timeOffset="1205">7884 7276 512,'0'-13'0,"0"-1"0,0 1 0,0-13 0,0 12 0,13-12 0,1 13 0,12-14 0,-13 14 0,14-13 0,0 13 0,-1-1 0,27 14 0,-1-13 0,-12 13 0,13 13 0,0 1 0,0 12 0,0 0 0,0 1 0,-13 26 0,12-14 0,-25 14 0,-1 0 0,1 0 0,-14 13 0,-13 0 0,-27-12 0,14 11 0,-27-11 0,14-2 0,-27 1 0,-12 1 0,-2-2 0,-12-12 0,-1-1 0,1-12 0,0 13 0,-1-28 0,1 15 0,12-27 0,15 13 0,-1-13 0,26 14 0,14-14 0,13-14 0,13 14 0,14-13 0,26-14 0,-1 27 0,15-12 0,25-2 0,1 14 0,-1 0 0,15 0 0,-2 14 0,1-2 0,0 15 0,-13 0 0,12 13 0,-12-1 0,-93-39 0,79 40 0</inkml:trace>
  <inkml:trace contextRef="#ctx0" brushRef="#br0" timeOffset="8976">9789 6932 512,'14'-13'0,"-14"13"0,13-14 0,-13 1 0,-13 0 0,-1 0 0,1 0 0,-14 13 0,14-14 0,0 1 0,-13 13 0,12 0 0,14 0 0,0 0 0,14 13 0,12-13 0,-13 0 0,0 14 0,14-14 0,-14 0 0,1 0 0,-1 0 0,-13 0 0,0-14 0,13 14 0,-13 0 0,0 0 0,0-13 0</inkml:trace>
  <inkml:trace contextRef="#ctx0" brushRef="#br0" timeOffset="9500">11509 5635 512,'0'0'0,"13"0"0,0 14 0,-13 12 0,13 1 0,1 25 0,-1 2 0,-13 11 0,13 2 0,-13-1 0,14 14 0,-14-1 0,0 0 0,0 0 0,-14 1 0,14-14 0,-13 0 0,13-13 0,-13 0 0,-1-14 0,14 1 0,0-14 0,0-26 0,0 27 0</inkml:trace>
  <inkml:trace contextRef="#ctx0" brushRef="#br0" timeOffset="9767">12144 6958 512,'0'0'0,"0"0"0,-13 0 0,-14 0 0,-12 13 0,-28-13 0,-12 0 0,-13 0 0,-1 0 0,-26 0 0,0 0 0,-1 0 0,2 14 0,-15-14 0,28 13 0,-1-13 0,27 13 0,12 0 0,67-13 0,-40 14 0</inkml:trace>
  <inkml:trace contextRef="#ctx0" brushRef="#br0" timeOffset="10382">11271 7342 512,'0'0'0,"-13"0"0,0 0 0,-14 0 0,14 0 0,-1 0 0,1 0 0,13-13 0,13-1 0,1 14 0,12-13 0,14 0 0,13 0 0,-1 0 0,15 13 0,-14-14 0,13 28 0,0-1 0,0 0 0,-26 0 0,12 27 0,-11-13 0,-2 25 0,-12-12 0,-14 13 0,-13 0 0,-13 13 0,-14-13 0,-12 13 0,-2-13 0,-11 0 0,12 13 0,-26 0 0,26-13 0,-26 0 0,0-13 0,14 13 0,11-27 0,2 0 0,12-12 0,27-1 0,0 0 0,0-13 0,40-13 0,-1 0 0,15-1 0,25-12 0,0 0 0,14 13 0,-1-14 0,14 0 0,-13 1 0,0 0 0,-14-1 0,14-13 0,-93 40 0,66-26 0</inkml:trace>
  <inkml:trace contextRef="#ctx0" brushRef="#br0" timeOffset="10950">14486 7064 512,'0'0'0,"0"0"0,0-13 0,0 13 0,0 0 0,0 0 0,0 0 0,0 0 0</inkml:trace>
  <inkml:trace contextRef="#ctx0" brushRef="#br0" timeOffset="11117">15028 7078 512,'-13'13'0,"26"-26"0,0 13 0,1-14 0,-14 14 0,13-13 0,-13 13 0,0 0 0,13 0 0</inkml:trace>
  <inkml:trace contextRef="#ctx0" brushRef="#br0" timeOffset="11291">15729 7117 512,'26'0'0,"-12"-13"0,12 13 0,1 0 0,-14 0 0,0 0 0,1-13 0,-14 13 0,0 0 0,0 0 0</inkml:trace>
  <inkml:trace contextRef="#ctx0" brushRef="#br0" timeOffset="12013">11800 8705 512,'0'0'0,"0"0"0,0 13 0,0 0 0,0 13 0,0 1 0,0 26 0,0 0 0,14 0 0,-14 0 0,0 13 0,0-13 0,13 0 0,-13-1 0,0 2 0,0-2 0,0-12 0,0 0 0,0-1 0,13-12 0,-13-27 0,0 26 0</inkml:trace>
  <inkml:trace contextRef="#ctx0" brushRef="#br0" timeOffset="12330">12488 9525 512,'0'13'0,"-13"-13"0,0 13 0,-27-13 0,0 0 0,-13 0 0,-13 13 0,-14-13 0,1 14 0,-13-14 0,-14 13 0,14-13 0,-15 13 0,15 1 0,-1-1 0,1-1 0,12 3 0,1-3 0,13 1 0,13 1 0,0-1 0,27-13 0,26 0 0,-14 13 0</inkml:trace>
  <inkml:trace contextRef="#ctx0" brushRef="#br0" timeOffset="13086">11430 10239 512,'0'0'0,"-13"0"0,13 13 0,-13-13 0,13-13 0,0 0 0,0 0 0,0-14 0,13 14 0,13-14 0,14-12 0,-1 12 0,1 1 0,13-1 0,13 14 0,-13 0 0,13 0 0,0 13 0,-26 0 0,26 26 0,-26-13 0,0 14 0,-14 12 0,0 1 0,-13 0 0,1 13 0,-14 0 0,-14 0 0,1 13 0,-13-13 0,0 0 0,-14 13 0,0-13 0,0 13 0,1-13 0,-1 0 0,1 0 0,-2-27 0,2 14 0,12-13 0,14-14 0,0 0 0,13-13 0,0 0 0,13-13 0,0 0 0,27-1 0,-1-12 0,2-1 0,11 14 0,14-13 0,-13-1 0,27 14 0,-14-1 0,14-12 0,-1 26 0,-13 0 0,0 0 0,0 0 0,-26 0 0,12 0 0,-11 14 0,-15-2 0,0-12 0,-26 14 0,14-14 0,-28 0 0,1-14 0,13 14 0,-26-12 0</inkml:trace>
  <inkml:trace contextRef="#ctx0" brushRef="#br0" timeOffset="13744">11007 8837 512,'0'13'0,"-14"0"0,1 1 0,-27-1 0,14 27 0,-1-1 0,-12 1 0,12 26 0,-13 0 0,1 1 0,12 12 0,-12 0 0,12 13 0,-12 14 0,25 0 0,1 0 0,-1 0 0,14 13 0,14-13 0,-1 13 0,14 0 0,12 0 0,1-13 0,13 13 0,27-13 0,-1-14 0,0 1 0,14 0 0,-1-14 0,14 0 0,0-12 0,0-15 0,13 1 0,-13 0 0,0-27 0,12 1 0,-25-14 0,13-13 0,0 0 0,-27-26 0,1-14 0,-80 40 0,66-53 0</inkml:trace>
  <inkml:trace contextRef="#ctx0" brushRef="#br0" timeOffset="14317">13057 8691 512,'13'-13'0,"-13"13"0,13 13 0,1-13 0,-1 14 0,0 12 0,13 0 0,14 14 0,0 0 0,0 13 0,-1 13 0,14 0 0,-13 0 0,13 14 0,13-1 0,-14 13 0,15 2 0,-14 11 0,0 0 0,-14-11 0,1 25 0,-13-14 0,-14 1 0,-13 0 0,0 0 0,-26-14 0,-15 14 0,-11-26 0,-1-1 0,0 1 0,-27-15 0,14 2 0,14-28 0,-2 1 0,15-13 0,-1-27 0,27 0 0,13 0 0,-13-27 0</inkml:trace>
  <inkml:trace contextRef="#ctx0" brushRef="#br0" timeOffset="14916">14036 8082 512,'0'0'0,"-13"0"0,13 0 0,0 0 0,0 14 0,0-1 0,0 14 0,0-1 0,0 14 0,0 13 0,0-1 0,0 2 0,13 12 0,-13 0 0,0-13 0,0 13 0,0 0 0,0 0 0,0-13 0,-13 0 0,13 0 0,0-13 0,-13-1 0,13-12 0,13-1 0,-13-26 0,13 0 0,-13 0 0,0 0 0</inkml:trace>
  <inkml:trace contextRef="#ctx0" brushRef="#br0" timeOffset="15324">14340 8532 512,'-13'0'0,"0"14"0,-1-14 0,-12 13 0,0 0 0,-1 0 0,0 14 0,1-14 0,-1 14 0,14-1 0,-13-13 0,13 1 0,13 12 0,0-13 0,0 0 0,0 1 0,13-1 0,0 0 0,13 0 0,1 1 0,13 12 0,0-13 0,12 1 0,1 12 0,1 1 0,-2-14 0,14 13 0,-13 1 0,14-1 0,-67-26 0,52 40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48:37.99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7884 5027 512,'0'0'0,"0"0"0,0 13 0,-13-13 0,13 27 0,0 12 0,0 1 0,13 13 0,-13 0 0,0 13 0,13 0 0,-13 0 0,14-13 0,-1 13 0,-13-13 0,13 0 0,-13 0 0,0-13 0,0-14 0,0 1 0,0-14 0,0-13 0,0-13 0,0 13 0,0-13 0</inkml:trace>
  <inkml:trace contextRef="#ctx0" brushRef="#br0" timeOffset="282">8175 5133 512,'0'13'0,"0"0"0,13 13 0,1 14 0,-1 13 0,14 0 0,-14 0 0,13 13 0,0-26 0,1 13 0,-14 0 0,13-14 0,15 1 0,-15-13 0,0-1 0,1-13 0,-27-13 0,13 13 0</inkml:trace>
  <inkml:trace contextRef="#ctx0" brushRef="#br0" timeOffset="490">8532 5569 512,'-13'0'0,"-13"-13"0,-14 0 0,-26 0 0,0-14 0,-13 27 0,-14-13 0,-13 0 0,0-1 0,1 14 0,12 0 0,0 14 0,27-14 0,0 0 0,13 13 0,53-13 0,-26 0 0</inkml:trace>
  <inkml:trace contextRef="#ctx0" brushRef="#br0" timeOffset="741">8480 5622 512,'13'13'0,"0"-13"0,0 0 0,0 14 0,-26-14 0,-26 0 0,-14 13 0,-27-13 0,-12 0 0,-14 13 0,0 0 0,13-13 0,-12 14 0,25-1 0,1 0 0,26 0 0,13 0 0,40-13 0,-27 0 0</inkml:trace>
  <inkml:trace contextRef="#ctx0" brushRef="#br0" timeOffset="1347">9035 5860 512,'0'13'0,"0"14"0,0 25 0,0 2 0,0-1 0,0 13 0,0-26 0,0 12 0,0 2 0,-13-28 0,13 0 0,0-13 0,-13 1 0,13-14 0,-14-14 0,14-11 0,-13-15 0,0 0 0,0 0 0,13-26 0,0 27 0,13-15 0,13 1 0,-12 14 0,12-1 0,1 13 0,12-12 0,1 26 0,-14 13 0,14 0 0,-13 13 0,26 13 0,-27 14 0,-13 0 0,0-1 0,0 1 0,-13 13 0,0-14 0,0 2 0,-13-2 0,13-13 0,-13-12 0,13 12 0,0-12 0,0-14 0,13-14 0,-13 14 0,13-13 0</inkml:trace>
  <inkml:trace contextRef="#ctx0" brushRef="#br0" timeOffset="2179">9749 5952 512,'0'0'0,"-13"-12"0,13 12 0,-13 0 0,-13 12 0,-14 2 0,1-1 0,-2 14 0,15-1 0,0 1 0,26 0 0,0 12 0,0-12 0,13-2 0,13 2 0,14-14 0,0 1 0,13-1 0,-14-26 0,1 13 0,13-14 0,-26 1 0,-1-14 0,0 2 0,-26-2 0,0-12 0,-13 12 0,-13-13 0,-1 13 0,1 1 0,-14 0 0,13-1 0,14 1 0,0 12 0,13 1 0,0 13 0,0 0 0,13 0 0,13 0 0,1 13 0,13 1 0,-13-1 0,12 0 0,-13 14 0,1 12 0,12 1 0,-12 0 0,-13-1 0,-1 15 0,0-15 0,-13-13 0,13 14 0,-13-26 0,0-1 0,-13 0 0,13-13 0,0 0 0,0-13 0,0 0 0,0-14 0,0 0 0,0-13 0,0 1 0,13-13 0,0 12 0,0 13 0,1-13 0,-1 13 0,0 15 0,13-1 0,1 13 0,-14 13 0,1-1 0,-1 15 0,0 0 0,0 13 0,-13 0 0,0-1 0,0 1 0,0-1 0,0 1 0,-13-13 0,13-1 0,0 0 0,0-13 0,0-13 0,0 0 0,13 0 0,-13 0 0,14-13 0</inkml:trace>
  <inkml:trace contextRef="#ctx0" brushRef="#br0" timeOffset="2970">10583 5992 512,'0'0'0,"0"-13"0,0 13 0,0 0 0,-14-13 0,1 13 0,-13 0 0,13 13 0,-27 0 0,14 14 0,-1 0 0,14-1 0,13 13 0,0-12 0,0 12 0,0-12 0,27 0 0,-1-1 0,0-12 0,1 12 0,12-26 0,15 0 0,-28 0 0,27-13 0,-14 0 0,1-1 0,0-26 0,-13 14 0,-14 0 0,0-1 0,-13-13 0,0 14 0,0-14 0,-26 14 0,-1-1 0,0 0 0,1 27 0,-14 0 0,14 0 0,-1 14 0,14 12 0,0 1 0,13-14 0,13 14 0,14 0 0,-1-2 0,-13 2 0,27-13 0,-1-1 0,-12-13 0,26 0 0,-13 0 0,-1-13 0,1-14 0,13 0 0,0 1 0,-14 0 0,14 12 0,-13-12 0,0 12 0,0 14 0,-14 0 0,13 14 0,-11-14 0,-28 26 0,13 1 0,-13 0 0,-13 12 0,-1 1 0,-13-14 0,-12 14 0,-1-27 0,-13 14 0,13-14 0,-26 0 0,27-13 0,-1-13 0,1 13 0,-2-13 0,28 13 0,0-14 0,26-12 0,-13 26 0,0-14 0</inkml:trace>
  <inkml:trace contextRef="#ctx0" brushRef="#br0" timeOffset="3346">12528 5622 512,'-14'0'0,"14"0"0,-13 0 0,13 0 0,-26 0 0,-1 13 0,-12-13 0,12 0 0,-26 14 0,14-14 0,12 0 0,-12 0 0,39 0 0,-27 0 0</inkml:trace>
  <inkml:trace contextRef="#ctx0" brushRef="#br0" timeOffset="3586">12528 5887 512,'26'-14'0,"-52"28"0,26-14 0,-40 0 0,-13 13 0,-13-13 0,0 0 0,13 0 0,-14 0 0,15 13 0,12-13 0,1 0 0,25-13 0,1 13 0,13 0 0,13-13 0</inkml:trace>
  <inkml:trace contextRef="#ctx0" brushRef="#br0" timeOffset="4351">13864 5119 512,'13'-13'0,"0"0"0,0-13 0,14 12 0,-1 1 0,1 0 0,13 0 0,13 13 0,-14 13 0,27 0 0,-13 0 0,0 14 0,-13 12 0,-1 14 0,2 0 0,-2 14 0,-13-1 0,-12 13 0,-14 1 0,0-1 0,0-13 0,-14 13 0,-12-12 0,-13-2 0,-2-11 0,-11-2 0,-1-12 0,0 0 0,-14-13 0,15-2 0,-1 2 0,0-13 0,13-14 0,14 0 0,-1 0 0,14 0 0,13-14 0,13 1 0,14 13 0,25-14 0,15 14 0,12-13 0,14 26 0,-1-13 0,1 14 0,13-1 0,-14 1 0,14-1 0,-27 13 0,1 0 0,-14-12 0,-13-1 0,0-13 0,-13 13 0,-14-13 0,0-26 0,-26 26 0,0-14 0</inkml:trace>
  <inkml:trace contextRef="#ctx0" brushRef="#br0" timeOffset="5017">14830 4829 512,'0'-14'0,"13"14"0,-13-13 0,13 13 0,0 0 0,0 0 0,14 0 0,-1 0 0,14 13 0,0 1 0,0 12 0,-1-13 0,1 13 0,-1 1 0,-26-14 0,1 13 0,-1 1 0,-26-14 0,-1 1 0,1-1 0,-13 0 0,-14-13 0,14 13 0,-14-13 0,14 0 0,13 14 0,-1-14 0,14 13 0,14 0 0,12 0 0,1 0 0,12 14 0,1-1 0,-1-13 0,-26 14 0,14-14 0,-27 1 0,0-1 0,0 0 0,-27 0 0,1 1 0,-14-1 0,1-13 0,-14 0 0,13 0 0,0-13 0,1 13 0,12-14 0,14 14 0,0-13 0,13 0 0,26 0 0,-26 13 0,14 0 0</inkml:trace>
  <inkml:trace contextRef="#ctx0" brushRef="#br0" timeOffset="5574">15451 4762 512,'14'0'0,"-14"-13"0,13 0 0,0 13 0,0 0 0,14-13 0,-14 13 0,13 13 0,0-13 0,2 13 0,11 0 0,-13 0 0,14 14 0,0-14 0,-27 27 0,14-14 0,-1 1 0,-13 13 0,1-14 0,-14 0 0,-14 1 0,1-1 0,-13 1 0,-14-1 0,13-13 0,-12 1 0,12-1 0,-25 0 0,11-13 0,15 0 0,-14 0 0,27 0 0,0 0 0,0 0 0,26 0 0,0 0 0,0-13 0,27 13 0,-1 0 0,15 0 0,12 13 0,-13 0 0,13 0 0,0-13 0,0 14 0,-13 12 0,0-12 0,-53-14 0,53 26 0</inkml:trace>
  <inkml:trace contextRef="#ctx0" brushRef="#br0" timeOffset="150550">15398 6416 512,'0'0'0,"0"0"0,-13 0 0,13 0 0,0 26 0,-13-13 0,-1 27 0,14 0 0,0 13 0,0 0 0,0 13 0,14 0 0,-14 14 0,0-14 0,0 13 0,13 14 0,-13-14 0,0 0 0,13 1 0,-13-14 0,0 0 0,-13 0 0,13-13 0,-13-13 0,13-1 0,-14-12 0,14-14 0,-13-13 0,13 0 0,-13-13 0,13-14 0,0 27 0,-13-39 0</inkml:trace>
  <inkml:trace contextRef="#ctx0" brushRef="#br0" timeOffset="151757">15385 6455 512,'0'0'0,"13"0"0,1 0 0,-1-13 0,13 13 0,1 0 0,12-13 0,14 13 0,1-13 0,11 13 0,15-13 0,-1 0 0,27-1 0,-13 1 0,25 0 0,2 13 0,-1-14 0,26 1 0,1 1 0,13-2 0,0 14 0,-1-13 0,27 13 0,-13-13 0,13 13 0,1 0 0,12 13 0,-13-13 0,1 0 0,-1 13 0,13 1 0,-26-14 0,14 12 0,-15 1 0,-12 1 0,13-1 0,-13 0 0,-13 1 0,-28-1 0,15 0 0,-28 0 0,-12 0 0,0 0 0,-27-13 0,-13 14 0,0-14 0,-14 13 0,1-13 0,-13 27 0,-14-27 0,-13 12 0,13 15 0,-13 0 0,0-1 0,-13 14 0,13-1 0,-13 14 0,0 0 0,-1 27 0,14-14 0,-14 26 0,14-12 0,14 26 0,-14-14 0,0 1 0,14 0 0,-14-14 0,0-13 0,0 0 0,-14-13 0,0-13 0,-12-14 0,0-12 0,-14-1 0,-26-26 0,13-1 0,-26 1 0,-13-14 0,-15 1 0,2 0 0,-14-14 0,-14 13 0,1 1 0,-14 13 0,-12 0 0,-15 0 0,1-1 0,0 14 0,1 14 0,-14-14 0,-1 13 0,1 0 0,-13 0 0,-1 1 0,1-2 0,-1 2 0,14-1 0,-13-13 0,12 13 0,1-13 0,0 14 0,13-14 0,14 0 0,12 0 0,13 0 0,15 0 0,12 0 0,13 0 0,27-14 0,13 14 0,13-13 0,14 13 0,13-13 0,13-1 0,0 14 0,0-12 0</inkml:trace>
  <inkml:trace contextRef="#ctx0" brushRef="#br0" timeOffset="152598">16047 6720 512,'-13'13'0,"13"0"0,0 14 0,-14 0 0,14 12 0,0 14 0,0 0 0,0 13 0,0-13 0,14 27 0,-14-28 0,0 15 0,13-15 0,-13 2 0,0-15 0,0-13 0,0 14 0,0-40 0,0 14 0,0-14 0,-13-14 0,13-12 0,-27-14 0,13-13 0,-12 0 0,26 0 0,-13-13 0,0 13 0,-1-13 0,14 0 0,14 13 0,-14-13 0,26 13 0,-13 13 0,14-13 0,0 27 0,12-14 0,1 27 0,12 0 0,-11 13 0,11 13 0,-12 0 0,-1 14 0,-12-1 0,-1 14 0,-12 0 0,-14-1 0,0-12 0,-27 12 0,1-12 0,-27 12 0,13-12 0,-26-14 0,13 14 0,-13-27 0,0 13 0,13-13 0,0 0 0,27 0 0,-14-13 0,40 13 0,0-14 0,0 14 0,13-13 0</inkml:trace>
  <inkml:trace contextRef="#ctx0" brushRef="#br0" timeOffset="153072">16616 6839 512,'0'0'0,"0"14"0,0 25 0,0-12 0,0 25 0,0 1 0,13 14 0,0-14 0,0-1 0,0 1 0,1-13 0,-1 0 0,13-14 0,-26 1 0,0-14 0,0-13 0,0 0 0,0-13 0,-13-14 0,0 1 0,0-14 0,-1-13 0,1 13 0,0-12 0,0-1 0,0 0 0,13 13 0,13 0 0,0 1 0,0-1 0,0 0 0,14 14 0,-1 13 0,14-14 0,0 27 0,13 0 0,-27 0 0,27 0 0,-53 0 0,26 13 0</inkml:trace>
  <inkml:trace contextRef="#ctx0" brushRef="#br0" timeOffset="153671">17052 7236 512,'0'0'0,"13"-13"0,1 13 0,-1-13 0,0-14 0,0 14 0,13 0 0,-12 0 0,-1-1 0,13-12 0,1 13 0,-14-14 0,14 1 0,-14-1 0,0 1 0,-13 12 0,0-12 0,0 0 0,-26 12 0,26 1 0,-27-13 0,-13 13 0,14 13 0,-1 0 0,-25 13 0,25 13 0,1-13 0,0 14 0,12 12 0,14 1 0,0 0 0,14 13 0,-1-13 0,0-14 0,13 14 0,14-14 0,-14 1 0,1-1 0,12-13 0,15-13 0,-28 0 0,14 0 0,-14-13 0,0 0 0,1-14 0,-27 27 0,40-13 0</inkml:trace>
  <inkml:trace contextRef="#ctx0" brushRef="#br0" timeOffset="154470">17528 6733 512,'0'13'0,"13"-13"0,-13 27 0,0-14 0,0 27 0,14 0 0,-14-1 0,13 14 0,0-13 0,0 13 0,14-13 0,-14 13 0,1-27 0,-1 14 0,0-27 0,13 13 0,-26-26 0,13 14 0,1-14 0,-1-14 0,0 1 0,-13-13 0,26-1 0,-13-12 0,1-1 0,0 0 0,-1 14 0,13-14 0,-26 0 0,27 1 0,-14 12 0,13-12 0,-13 12 0,0-13 0,-13 40 0,14-13 0</inkml:trace>
  <inkml:trace contextRef="#ctx0" brushRef="#br0" timeOffset="155201">18256 6442 512,'0'13'0,"0"14"0,0 0 0,0 12 0,0 14 0,0 13 0,13 0 0,-13 1 0,0-1 0,13-13 0,-13 13 0,14-13 0,-14 0 0,13-14 0,-13 1 0,13-27 0,-13 14 0,0-27 0,0 13 0,0-26 0,0 13 0,0-27 0,0 1 0,13-1 0,-13 1 0,13-14 0,-13 14 0,13-14 0,14 27 0,-13-14 0,12 1 0,0 13 0,-12-1 0,12 14 0,14 0 0,-14 0 0,0 14 0,1 12 0,0 0 0,-14 1 0,0 13 0,0-14 0,-13 14 0,-13 0 0,0-14 0,0 0 0,-14 1 0,-13-14 0,14 0 0,-14 1 0,-13-14 0,14 0 0,-1-14 0,13 1 0,1 13 0,0-13 0,12 0 0,1-14 0,26 14 0,1 0 0,25-14 0,-39 27 0,13-26 0</inkml:trace>
  <inkml:trace contextRef="#ctx0" brushRef="#br0" timeOffset="155518">18798 6601 512,'0'0'0,"0"0"0,0 13 0,0 1 0,0 12 0,0 0 0,0 27 0,14 14 0,-14-14 0,0 13 0,13-14 0,-13 1 0,13 1 0,0-2 0,-13-12 0,0-14 0,0 1 0,0-14 0,14-13 0,-1 0 0,-13 0 0,13 0 0</inkml:trace>
  <inkml:trace contextRef="#ctx0" brushRef="#br0" timeOffset="155908">19222 6971 512,'0'0'0,"-13"0"0,-1 0 0,1-13 0,-14 26 0,1-13 0,-14 14 0,1-1 0,12 13 0,-13 1 0,27 0 0,0-1 0,13 0 0,0 1 0,13-14 0,13 13 0,15-12 0,-15-1 0,14 0 0,-1-13 0,-13-13 0,28 0 0,-28-1 0,1-12 0,-1 13 0,-13-14 0,-13 1 0,-13-14 0,13 14 0,-26-1 0,-1-13 0,14 27 0,-27-13 0,27 13 0,13 13 0,-14-14 0</inkml:trace>
  <inkml:trace contextRef="#ctx0" brushRef="#br0" timeOffset="156251">19526 6932 512,'26'0'0,"0"0"0,2 13 0,-2-26 0,-26 13 0,0 13 0,-13-13 0,0 0 0,-15 13 0,-11 0 0,13 1 0,-14 12 0,14 1 0,13-1 0,13 1 0,0-1 0,13 1 0,13-1 0,14 14 0,-1-27 0,1 13 0,13-12 0,0-14 0,-14 13 0,14-26 0,-13-1 0,-13 1 0,-1-13 0,0-14 0,-26 40 0,14-40 0</inkml:trace>
  <inkml:trace contextRef="#ctx0" brushRef="#br0" timeOffset="156508">19936 6654 512,'0'0'0,"0"-13"0,13 13 0,-13 0 0,0 13 0,13 13 0,-13 14 0,0 13 0,0 0 0,0 13 0,-13 0 0,0 0 0,13-12 0,0 12 0,-13-27 0,13 1 0,-14 0 0,14-14 0,-13-13 0,13-13 0,0 0 0,0 0 0,13 0 0</inkml:trace>
  <inkml:trace contextRef="#ctx0" brushRef="#br0" timeOffset="156890">20055 6985 512,'0'0'0,"13"0"0,-13 0 0,0 0 0,-13 0 0,13 13 0,0 13 0,0 1 0,0 13 0,0-14 0,13 14 0,1-1 0,12 1 0,-13 0 0,0-14 0,0 1 0,14-1 0,0 1 0,-14-14 0,13 0 0,1 0 0,-1-13 0,1 13 0,-1-13 0,27 0 0,-26 0 0,12 0 0,1 0 0,-14 14 0,14-14 0,-14 13 0,1-13 0,-14 13 0,-13-13 0,27 14 0</inkml:trace>
  <inkml:trace contextRef="#ctx0" brushRef="#br0" timeOffset="168356">15596 7845 512,'-13'0'0,"13"0"0,0 0 0,0 0 0,-13 0 0,13 0 0,-13 0 0,-13 0 0,-1 13 0,1-13 0,-27 14 0,13-2 0,13 1 0,-25 14 0,12-14 0,-13 27 0,13-1 0,-13 1 0,14 0 0,-1 13 0,1 0 0,-1 13 0,0 0 0,14 0 0,-1 14 0,14-1 0,13 1 0,0-1 0,0 13 0,13 1 0,0 13 0,-13 13 0,14 0 0,-1 0 0,0 13 0,13-12 0,-12 25 0,-1 0 0,14 1 0,-14 13 0,0-1 0,0-12 0,1-1 0,-1 1 0,0 13 0,0-14 0,-13 1 0,13-1 0,-13-12 0,0-1 0,0 0 0,13-13 0,-13 0 0,14-13 0,-1 13 0,0-26 0,0-1 0,0-12 0,14-1 0,-13-13 0,12 1 0,0-2 0,1-11 0,12-15 0,-12 14 0,13-26 0,13 0 0,-14-15 0,1 1 0,12 1 0,2-1 0,-1-13 0,-1 0 0,2 0 0,12 0 0,0-13 0,-14-1 0,15 14 0,-14-13 0,-1 1 0,15-3 0,-14 15 0,-1-12 0,-52 12 0,53 0 0</inkml:trace>
  <inkml:trace contextRef="#ctx0" brushRef="#br0" timeOffset="174263">15637 8546 512,'0'13'0,"0"-13"0,0 0 0,13 0 0,-13 0 0,0 0 0,0 13 0,0 0 0,0 1 0,13-1 0,-13 14 0,13-1 0,-13 0 0,0 1 0,0 12 0,0 1 0,0 0 0,0 0 0,0-1 0,0 14 0,0-13 0,0 13 0,0 0 0,0-13 0,0 13 0,0-14 0,13 1 0,-13-14 0,0 0 0,0 1 0,0-14 0,0-13 0,0 0 0,0 0 0,0-13 0,0 13 0,0-27 0</inkml:trace>
  <inkml:trace contextRef="#ctx0" brushRef="#br0" timeOffset="175777">15716 8625 512,'13'0'0,"0"0"0,0 0 0,-13 0 0,14 0 0,-14 0 0,13 0 0,0 0 0,1 0 0,12 14 0,-13-14 0,14 0 0,-1 0 0,14 0 0,-14 0 0,14 0 0,13-14 0,0 14 0,-1-13 0,15 0 0,12-1 0,0 1 0,27 0 0,-13-14 0,13 14 0,0 0 0,-1 13 0,2-13 0,11 0 0,-12-1 0,0 1 0,13 13 0,-13-13 0,0 13 0,-1 0 0,15 0 0,-1 0 0,-14 0 0,2 0 0,11 0 0,-12 0 0,0 0 0,0 0 0,13 0 0,0 0 0,-13 13 0,13-13 0,0 0 0,-13-13 0,13 13 0,-14 0 0,2 0 0,-2 0 0,1-13 0,0 13 0,0 0 0,-13 0 0,-1 0 0,-13 0 0,14 0 0,-27 0 0,0 0 0,1 0 0,-15 13 0,1-13 0,-13 0 0,-13 13 0,12 0 0,-12-13 0,-14 14 0,0 12 0,13-13 0,-12 14 0,-1-1 0,-13 1 0,13 13 0,1-14 0,12 14 0,-13-1 0,1-12 0,12 12 0,0-12 0,-13 13 0,14-14 0,-14 14 0,0-27 0,0 13 0,-13-12 0,0-1 0,-13 0 0,0-13 0,-13 13 0,-1-13 0,-12 14 0,-14-14 0,0 0 0,0 13 0,-26-13 0,12 0 0,-12 13 0,0-13 0,-14 0 0,1 13 0,-1-13 0,0 0 0,-26 13 0,14-13 0,-15 0 0,1 0 0,0 0 0,0 0 0,0 0 0,-13 0 0,12 0 0,2 0 0,-15 0 0,1 0 0,0 0 0,13 0 0,-13 0 0,-1 0 0,14 14 0,-13-14 0,0 0 0,-1 13 0,14-13 0,-13 13 0,12-13 0,2 14 0,-2-1 0,2-13 0,12 13 0,-13 0 0,0 1 0,12-2 0,2 2 0,12-1 0,-12 0 0,25 1 0,1-1 0,0-13 0,12 0 0,14 13 0,1 0 0,-1-13 0,26 0 0,0 0 0,27-13 0,0 13 0,0 0 0,0-13 0</inkml:trace>
  <inkml:trace contextRef="#ctx0" brushRef="#br0" timeOffset="176518">16906 8757 512,'0'0'0,"0"0"0,0 14 0,0-1 0,0-13 0,0 26 0,0-12 0,0 12 0,0 1 0,0-1 0,0 1 0,0-1 0,0 0 0,0-12 0,0-1 0,0 0 0,0-13 0,0 0 0,0 0 0,0 0 0,14-26 0,-14 12 0,0-12 0,0 13 0,13-27 0,-13 14 0,13-1 0,0 1 0,0-1 0,1 1 0,13 12 0,-14 1 0,13-13 0,1 26 0,-1 0 0,0 0 0,1 0 0,-1 26 0,-13-13 0,14 14 0,-14-1 0,1 1 0,-1-1 0,-13 1 0,0-1 0,0 1 0,0-1 0,0 1 0,0-14 0,0 0 0,-13 0 0,26-13 0,-13 14 0,0-14 0,0-14 0</inkml:trace>
  <inkml:trace contextRef="#ctx0" brushRef="#br0" timeOffset="176959">17700 8757 512,'0'0'0,"0"14"0,0-14 0,-13 0 0,0 0 0,0 0 0,0 13 0,-14 13 0,-13-12 0,14 12 0,12 1 0,1-1 0,0 1 0,13-1 0,13-13 0,0 14 0,1-14 0,-1-13 0,27 0 0,-14 0 0,14 0 0,-14-13 0,14-14 0,-14 14 0,0-13 0,2-1 0,-15 1 0,-13-1 0,0 14 0,-13 0 0,-1-1 0,-13 1 0,1 0 0,0 0 0,-1 13 0,1 0 0,0-14 0,26 14 0,-14 0 0</inkml:trace>
  <inkml:trace contextRef="#ctx0" brushRef="#br0" timeOffset="177515">18005 8652 512,'0'13'0,"0"-13"0,0 26 0,0-12 0,0 12 0,0 0 0,0 14 0,13-13 0,-13 12 0,0 1 0,0-13 0,13-1 0,-13-13 0,0 14 0,13-27 0,-13 0 0,0 0 0,0 0 0,14-27 0,-14 14 0,13-13 0,0-1 0,0 1 0,13-1 0,1 1 0,-14 12 0,27-12 0,-13 13 0,-1-1 0,0 1 0,1 13 0,-1 0 0,-13 13 0,14 1 0,-14 12 0,-13 1 0,14-1 0,-14 1 0,13-1 0,-13 1 0,0-14 0,-13 13 0,13-13 0,0 1 0,13-1 0,-13-13 0,13 0 0,0-13 0,-13 13 0,13-14 0</inkml:trace>
  <inkml:trace contextRef="#ctx0" brushRef="#br0" timeOffset="177865">18878 8639 512,'-13'0'0,"13"0"0,-14 0 0,14 13 0,-26 0 0,13 0 0,-14 14 0,14-14 0,-14 13 0,14 1 0,0 12 0,13-12 0,0-14 0,0 14 0,13-1 0,0-13 0,0 1 0,14-14 0,13 13 0,0-13 0,-1 0 0,1 0 0,-1-13 0,-12-1 0,13 14 0,-40 0 0,13-13 0</inkml:trace>
  <inkml:trace contextRef="#ctx0" brushRef="#br0" timeOffset="178298">19116 8797 512,'13'0'0,"-13"0"0,0 0 0,13-13 0,-13 13 0,26-13 0,1-1 0,0 1 0,-1 0 0,-13-13 0,14 12 0,-14 1 0,13 0 0,-13 0 0,-13 13 0,0-13 0,0 13 0,0-14 0,-13 14 0,-13 0 0,0 14 0,-1-14 0,14 26 0,-13-13 0,-1 14 0,0-14 0,14 13 0,13 1 0,0-1 0,13 1 0,14-14 0,-14 13 0,14-12 0,-1-1 0,27 0 0,-14-13 0,14 0 0,1 13 0,25-13 0,-79 0 0,52 0 0</inkml:trace>
  <inkml:trace contextRef="#ctx0" brushRef="#br0" timeOffset="188049">16867 9339 512,'0'0'0,"13"14"0,0-14 0,0 13 0,1 0 0,-1 14 0,0 12 0,-13 1 0,13 13 0,-13 0 0,0 14 0,0-2 0,0 1 0,0 1 0,0-2 0,0 2 0,0-14 0,0 13 0,13-13 0,1-13 0,-14-1 0,13 1 0,1-27 0,-1 0 0,-13-13 0,13 13 0</inkml:trace>
  <inkml:trace contextRef="#ctx0" brushRef="#br0" timeOffset="188357">17197 9921 512,'27'0'0,"-54"0"0,27 0 0,-26 0 0,-27 0 0,0 0 0,-13 0 0,0 14 0,0 12 0,-14-12 0,27-1 0,-13 0 0,14 13 0,11-12 0,15-14 0,13 13 0,13-13 0,13-13 0,0-1 0,41 1 0,-2-13 0,28-1 0,-14-13 0,-66 40 0,66-26 0</inkml:trace>
  <inkml:trace contextRef="#ctx0" brushRef="#br0" timeOffset="188598">17674 9935 512,'13'26'0,"0"14"0,0 0 0,1-1 0,-1 1 0,-13 0 0,13-14 0,-13 1 0,0-1 0,13-13 0,-13-13 0,0 0 0</inkml:trace>
  <inkml:trace contextRef="#ctx0" brushRef="#br0" timeOffset="189563">17634 9908 512,'0'-26'0,"0"0"0,0-1 0,0-13 0,0 14 0,0 0 0,14-1 0,-1 14 0,0-14 0,13 27 0,14 0 0,-14 13 0,0 1 0,15 12 0,-2 14 0,-12-1 0,12 15 0,-26-15 0,14 1 0,0 0 0,-1-1 0,-13 1 0,1-27 0,-1 13 0,-13-12 0,0-14 0,13 0 0,-13-14 0,0 1 0,13-13 0,-13-1 0,13 14 0,-13-26 0,13 12 0,1 14 0,-14-1 0,13 1 0,-13 13 0,13 13 0,13 1 0,-26-1 0,14 14 0,-14-1 0,13 0 0,-13 1 0,0-1 0,14-13 0,-14 1 0,0-1 0,13-13 0,0 0 0,-13-13 0,26-1 0,1 1 0,-1-13 0,14-1 0,-13 14 0,25 0 0,-25 0 0,26 13 0,-14 0 0,1 0 0,0 13 0,-14 0 0,1 0 0,-1 1 0,-13-1 0,0-13 0,1 13 0,-14-13 0,13 0 0,0 0 0,14-13 0,-14 0 0,14 13 0,-1-27 0,13 14 0,-25-13 0,12-1 0,-13 0 0,0 1 0,1-1 0,-28 1 0,14 13 0,-13-14 0,-13 14 0,13 13 0,-14 0 0,14 0 0,-13 13 0,-1 1 0,27 12 0,0 0 0,0-12 0,27 12 0,-1 1 0,0-14 0,1 14 0,12-14 0,15 0 0,-28 0 0,14 0 0,-14 1 0,14-14 0,-13 13 0,-27 0 0,0-13 0,0 0 0</inkml:trace>
  <inkml:trace contextRef="#ctx0" brushRef="#br0" timeOffset="190953">16986 10848 512,'0'26'0,"0"-13"0,13 27 0,-13 0 0,14-1 0,-1 15 0,0-15 0,0 14 0,0-13 0,-13-1 0,0-12 0,0-14 0,0 14 0,0-27 0,0 0 0,0 0 0,0-27 0,0 0 0,-13-13 0,0 1 0,26-14 0,0 14 0,1-14 0,12 13 0,0 1 0,1 12 0,12 0 0,-12 14 0,13 0 0,-1 13 0,1 13 0,-27 0 0,13 1 0,2 12 0,-15-12 0,0 12 0,-13-13 0,0 13 0,0-12 0,0-14 0,0 13 0,0-13 0,0-13 0,0-1 0,0 2 0,13-2 0,0-12 0,0-1 0,14 14 0,-1-14 0,1 14 0,-1 13 0,14-13 0,-13 26 0,-1 0 0,13 1 0,-12 12 0,-14 1 0,13-1 0,-13 14 0,1 0 0,-14-14 0,0 13 0,0 1 0,0-13 0,0 0 0,0-2 0,0-11 0,0-1 0,0 0 0,14-13 0,-1-13 0,0 0 0,0-1 0,14-11 0,-1 10 0,13-10 0,-25 11 0,12-12 0,1-1 0,-1 1 0,1 0 0,-14-1 0,13 0 0,-13 1 0,1 0 0,-14-14 0,0 13 0,0 14 0,-14-13 0,1 13 0,0-1 0,0 14 0,-13 0 0,12 0 0,-12 14 0,13 12 0,-1-13 0,14 14 0,-13 13 0,26-14 0,1 1 0,-1-1 0,13 0 0,14-12 0,-14 12 0,14-13 0,-14-13 0,14 0 0,0 0 0,0 0 0,-14 0 0,0-13 0,-13 0 0,1 0 0,-1 13 0,1-27 0,-1 14 0,-13-1 0,-13 2 0,13-28 0,-14 27 0,14-14 0,0 0 0,14 1 0,-1 0 0,13-1 0,-13 0 0,14 1 0,-1 0 0,1-1 0,-14 1 0,13-1 0,-26 27 0,27-26 0</inkml:trace>
  <inkml:trace contextRef="#ctx0" brushRef="#br0" timeOffset="191519">18706 10371 512,'0'14'0,"0"-14"0,0 13 0,0 13 0,0 1 0,13 13 0,-13 12 0,0 1 0,0 0 0,13 14 0,-13-14 0,13-1 0,-13 1 0,0-13 0,13 0 0,-13-14 0,0-12 0,0 12 0,0-26 0,0 0 0,14-14 0,-14-12 0,26 0 0,-12-1 0,12 1 0,-13-1 0,14 1 0,-14-1 0,13 14 0,-13 0 0,1 13 0,-14 0 0,-14 0 0,1 13 0,0 14 0,0-14 0,-13 26 0,12-12 0,14 0 0,-13 12 0,13-13 0,13 1 0,1 0 0,12-14 0,0 13 0,1-13 0,12-13 0,1 13 0,-13-13 0,12 0 0,-12-13 0,-1 0 0,0 0 0,-12-27 0,-1 14 0,1-14 0,-14 40 0,0-53 0</inkml:trace>
  <inkml:trace contextRef="#ctx0" brushRef="#br0" timeOffset="192085">19168 10464 512,'0'0'0,"0"0"0,0 0 0,0 0 0,14 13 0,-14 1 0,0 25 0,13 1 0,1 13 0,-1 13 0,-13-13 0,13 0 0,0 13 0,0-26 0,-13 13 0,14-13 0,-14-1 0,13 1 0,-13-27 0,13 13 0,-13-26 0,13 0 0,13-13 0,-12 0 0,-1 0 0,13 0 0,15-14 0,-15 0 0,13 15 0,-12-15 0,-14 1 0,13 12 0,1-12 0,-13 12 0,-14 1 0,0 0 0,-14 0 0,0 13 0,-12-13 0,0 26 0,-1-13 0,1 13 0,0 13 0,13 1 0,-1 0 0,1-1 0,13 13 0,13-12 0,14 0 0,-14-1 0,13 0 0,14-13 0,-1-13 0,2 14 0,-2-14 0,1-14 0,-1 1 0,1 0 0,-40 13 0,26-13 0</inkml:trace>
  <inkml:trace contextRef="#ctx0" brushRef="#br0" timeOffset="192551">20227 10689 512,'0'13'0,"0"-13"0,0 14 0,-13 12 0,13-13 0,-13 13 0,-1 1 0,1 0 0,13-1 0,-13 0 0,-1 1 0,1 0 0,13-14 0,-13 13 0,13-12 0,-13 12 0,13-13 0,13 0 0,-13 1 0,13-1 0,0 0 0,1 0 0,12-13 0,14 13 0,-13-13 0,12 0 0,1 0 0,-1 0 0,15-13 0,-28 13 0,14 0 0,-40 0 0,26-13 0</inkml:trace>
  <inkml:trace contextRef="#ctx0" brushRef="#br0" timeOffset="193590">20690 10729 512,'0'13'0,"-13"-13"0,0 0 0,0 13 0,-14-13 0,-13 26 0,14-12 0,-1 12 0,14 1 0,0 12 0,0-12 0,13 0 0,0 12 0,26-25 0,-13 12 0,14-26 0,26 13 0,-27-13 0,14 0 0,-14-13 0,1-1 0,-1 2 0,-13-15 0,0 1 0,-26-1 0,0 0 0,-13 14 0,12 0 0,-25 0 0,13 0 0,-14 13 0,13 0 0,14 0 0,0 0 0,13 0 0,26 0 0,1 0 0,13-14 0,25 1 0,-12 13 0,14-13 0,-1-1 0,-14 2 0,2-2 0,-28 14 0,1-13 0,-14 13 0,-13 0 0,-27 0 0,14 13 0,-27 1 0,-13 12 0,14-13 0,-1 27 0,14-14 0,13 14 0,-1-13 0,14-1 0,14 1 0,12-15 0,14 2 0,-1-14 0,14 0 0,0-14 0,-13 2 0,-1-2 0,-12-12 0,-14-1 0,0 14 0,-13-14 0,-13 1 0,0 0 0,-14-1 0,1 0 0,0 1 0,-1 0 0,27 26 0,0-27 0</inkml:trace>
  <inkml:trace contextRef="#ctx0" brushRef="#br0" timeOffset="193849">21338 10345 512,'13'0'0,"0"0"0,1 13 0,-1 14 0,1 12 0,-14 1 0,13 13 0,-13 13 0,0 0 0,0 1 0,0-2 0,13 2 0,-13-14 0,0-13 0,13 13 0,0-27 0,1 0 0,-1-12 0,-13-14 0,13 0 0</inkml:trace>
  <inkml:trace contextRef="#ctx0" brushRef="#br0" timeOffset="194047">21550 10781 512,'-13'0'0,"-14"0"0,-12 14 0,-1-1 0,-27 0 0,15 14 0,-14-14 0,-1 13 0,-12 1 0,13-14 0,-14 14 0,80-27 0,-79 13 0</inkml:trace>
  <inkml:trace contextRef="#ctx0" brushRef="#br0" timeOffset="194721">17105 11800 512,'0'0'0,"-13"13"0,0-13 0,13 27 0,-14-1 0,1 1 0,0 12 0,0 1 0,0 0 0,-1 13 0,1 0 0,-1 0 0,14-1 0,0-12 0,0 13 0,0-13 0,14-14 0,-1 1 0,1-1 0,12-13 0,0 1 0,14-14 0,-1 0 0,-12-14 0,13 14 0,0-13 0,-1 0 0,1 0 0,-14-14 0,0 1 0,-12 0 0,0-1 0,-1 1 0,-13 26 0,0-27 0</inkml:trace>
  <inkml:trace contextRef="#ctx0" brushRef="#br0" timeOffset="195096">17489 12012 512,'0'0'0,"0"0"0,0 0 0,0 13 0,-14 0 0,1 14 0,0 13 0,0-14 0,0 14 0,0-1 0,13 1 0,0 0 0,13-14 0,0 1 0,13-27 0,-13 13 0,14-26 0,-1 13 0,14-27 0,-14 1 0,14-1 0,-13-13 0,-1 14 0,-13-14 0,0 14 0,-13 0 0,0 12 0,-13 1 0,0 0 0,-13 13 0,-1 0 0,1 13 0,-14-13 0,27 13 0,-14-13 0,14 14 0,13-14 0,-13 0 0</inkml:trace>
  <inkml:trace contextRef="#ctx0" brushRef="#br0" timeOffset="195612">17991 12118 512,'0'0'0,"14"26"0,-1 1 0,-13-1 0,13 0 0,-13 1 0,0-14 0,13 1 0,-13-1 0,0 0 0,0-13 0,0 0 0,0 0 0,0-13 0,0 0 0,-13-1 0,13 1 0,0-14 0,-13 14 0,13 0 0,0-13 0,0 12 0,-13 1 0,13 0 0,0 13 0,0-13 0,0 0 0,0-1 0,0 1 0,0 13 0,-14-13 0</inkml:trace>
  <inkml:trace contextRef="#ctx0" brushRef="#br0" timeOffset="195823">17925 11827 512,'0'0'0,"0"13"0,0-13 0,0 0 0,0 0 0,0 0 0,0 0 0,0 0 0,0 0 0,0 0 0,0 0 0</inkml:trace>
  <inkml:trace contextRef="#ctx0" brushRef="#br0" timeOffset="197226">18282 11893 512,'0'13'0,"14"0"0,-14 0 0,0 1 0,0-14 0,13 13 0,-13 0 0,0 0 0,0 1 0,13-14 0,-13 13 0,0-13 0,0 0 0,13 0 0,0 0 0,-13-13 0,27-1 0,0-12 0,-1 13 0,0-27 0,14 13 0,-14-12 0,14-14 0,-14 13 0,1-13 0,0 1 0,-14 12 0,13-13 0,-13 0 0,1 13 0,-14 1 0,0-1 0,-14 0 0,1 1 0,13 12 0,-13 0 0,0 14 0,13 1 0,0-3 0,-13 3 0,13 12 0,0 0 0,0 12 0,13 3 0,-13-3 0,13 15 0,13-1 0,1 1 0,-14-1 0,0 0 0,14 1 0,-14-14 0,0 13 0,14-12 0,-27-14 0,13 13 0,-13-13 0,0 0 0,0-13 0,0-1 0,0 2 0,0-2 0,0-12 0,-13 12 0,13-12 0,-13 13 0,-1 0 0,14 0 0,-13-1 0,0 1 0,-1 13 0,1-13 0,-13 13 0,-14 0 0,14 13 0,-14 0 0,0 1 0,1-1 0,-1 0 0,0 0 0,1 13 0,-1-12 0,13-1 0,27-13 0,-26 13 0</inkml:trace>
  <inkml:trace contextRef="#ctx0" brushRef="#br0" timeOffset="198100">18388 12144 512,'0'-13'0,"-13"13"0,-1 0 0,14 0 0,-13-13 0,13 13 0,0 13 0,0-13 0,0 13 0,0 0 0,13 14 0,1-14 0,13 13 0,-14 1 0,13-14 0,-13 14 0,1-14 0,-14 0 0,13 1 0,-13-14 0,0 0 0,0 0 0,0-14 0,0 14 0,0-26 0,0-1 0,0 14 0,0-27 0,13 27 0,0-13 0,0-1 0,1 14 0,-1-13 0,13 26 0,1-14 0,13 14 0,-14 0 0,0 14 0,1-1 0,-1 0 0,1 13 0,-1 1 0,-12-1 0,-1 14 0,0-13 0,0-1 0,-13 1 0,14-1 0,-1 0 0,0-12 0,0-1 0,13-13 0,-12 0 0,-14-13 0,0 13 0,13-14 0</inkml:trace>
  <inkml:trace contextRef="#ctx0" brushRef="#br0" timeOffset="199073">19288 11787 512,'0'-13'0,"0"39"0,0-13 0,0 14 0,13 26 0,-13-14 0,0 1 0,0 0 0,0 13 0,-13-27 0,13 14 0,0-14 0,-13 14 0,13-27 0,0 0 0,0 1 0,13-1 0,-13-13 0,0-13 0,13-1 0,0 1 0,0-13 0,0-1 0,1 1 0,-1 0 0,0-1 0,14-13 0,0 27 0,-14-13 0,26 12 0,-12 1 0,-1 13 0,-13 0 0,13 13 0,2 1 0,-15-1 0,13 13 0,-26 1 0,0-1 0,0 14 0,-13-14 0,0 14 0,-14-14 0,-13 14 0,14 0 0,-14-13 0,1 12 0,-1-12 0,13-14 0,-13 0 0,40 0 0,-13 0 0,13-13 0,0-13 0,13 0 0,14 0 0,-1-14 0,28 1 0,-15-14 0,1 14 0,-40 26 0,39-27 0</inkml:trace>
  <inkml:trace contextRef="#ctx0" brushRef="#br0" timeOffset="199490">19949 11999 512,'0'0'0,"13"-14"0,-13 14 0,13 0 0,-13 14 0,-13-1 0,0-13 0,0 26 0,0 1 0,-1-1 0,1 14 0,0 0 0,0-1 0,0-12 0,13 13 0,13-14 0,0-13 0,0 14 0,14-27 0,-14 13 0,13-26 0,1 13 0,0-13 0,-1-1 0,-26-12 0,26 13 0,-12-1 0,-14 1 0,13-14 0,-13 27 0,0-13 0,0 13 0,0 0 0,0-13 0,-13 13 0,-1 0 0,1-13 0,0 13 0,-13-13 0,-1 13 0,27 0 0,-14 0 0</inkml:trace>
  <inkml:trace contextRef="#ctx0" brushRef="#br0" timeOffset="200546">20134 12171 512,'0'13'0,"13"13"0,1 1 0,-1-1 0,0 1 0,1 13 0,-1-14 0,0 14 0,-13-27 0,13 26 0,-13-25 0,0 12 0,0-12 0,14-1 0,-14-13 0,0 0 0,13-13 0,0-1 0,-13 14 0,13-26 0</inkml:trace>
  <inkml:trace contextRef="#ctx0" brushRef="#br0" timeOffset="201045">20571 12025 512,'-13'13'0,"13"1"0,-27-1 0,14 13 0,-13 1 0,-1-1 0,-12 14 0,12-14 0,13 1 0,-12-1 0,13 1 0,13-14 0,0 0 0,13 1 0,13-14 0,-12 0 0,26 0 0,-14 0 0,14 0 0,-14 0 0,14 0 0,0 13 0,-14-13 0,1 13 0,-14-13 0,0 13 0,0 0 0,-13 1 0,-13-1 0,13 0 0,-26 0 0,-1 0 0,14 14 0,-14-14 0,1 14 0,-1-27 0,14 13 0,0-13 0,13 0 0,0 0 0,0-13 0</inkml:trace>
  <inkml:trace contextRef="#ctx0" brushRef="#br0" timeOffset="201494">20756 12263 512,'-13'14'0,"26"-28"0,0 1 0,0 0 0,0-14 0,-13 1 0,28-1 0,-15 14 0,0-26 0,13 12 0,-12 14 0,12-14 0,-13 1 0,0-1 0,-13 14 0,13 0 0,-13 0 0,0 13 0,-13 0 0,13 0 0,-13 0 0,-13 13 0,13 0 0,-14 14 0,1-14 0,13 13 0,-1 1 0,0-14 0,14 14 0,0-1 0,0-13 0,28 14 0,-15-14 0,13-13 0,1 0 0,12 0 0,14 0 0,-13 0 0,13-13 0,13-1 0,0-12 0,0 13 0,0-14 0,-66 27 0,67-13 0</inkml:trace>
  <inkml:trace contextRef="#ctx0" brushRef="#br1" timeOffset="930387">21894 8082 512,'13'14'0,"0"-1"0,14 14 0,12-1 0,-12 14 0,0-14 0,-1 1 0,0 13 0,1-1 0,-1 1 0,0 13 0,28 0 0,-28 13 0,27 0 0,-13 13 0,-1 1 0,1-14 0,-40-66 0,27 79 0</inkml:trace>
  <inkml:trace contextRef="#ctx0" brushRef="#br1" timeOffset="930760">22661 9643 512,'0'-52'0,"27"171"0,-27-106 0,26 106 0,-26 0 0,0 0 0,0 1 0,0 12 0,0-13 0,0 0 0,0 0 0,-13 13 0,-13-12 0,12 12 0,-12-13 0,13 0 0,-14-1 0,0-11 0,1-1 0,-14-14 0,14 1 0,-13-1 0,12 1 0,-13-14 0,0 14 0,1-27 0,-1 14 0,1-1 0,-2-13 0,-11 0 0,25-13 0,-25 0 0,25 0 0,-13-13 0,0 12 0,27-25 0,-13 13 0,13-27 0,0 0 0,13-13 0,0 13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56:24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3148 8347 512,'26'-13'0,"15"0"0,11-13 0,1 12 0,-13 1 0,13 0 0,0-1 0,-1 1 0,1 13 0,14-13 0,-14 0 0,12 13 0,2 0 0,-14 0 0,26 0 0,-12 13 0,-2 0 0,15 0 0,-14 14 0,13 0 0,0-1 0,1 14 0,-1-1 0,-12 1 0,-1 13 0,0-14 0,-13 1 0,0 13 0,-14 0 0,1-13 0,-1 13 0,-11 13 0,-2-13 0,-13 13 0,0-13 0,-13 13 0,0 0 0,-13 1 0,-13-15 0,-1 14 0,0-13 0,-25 1 0,12-2 0,-26 1 0,13-13 0,-26 0 0,-1 0 0,1-1 0,0-13 0,-14 1 0,0-1 0,-13-13 0,1 14 0,-1-27 0,0 0 0,-13 0 0,13-14 0,-13-12 0,13 0 0,0-1 0,13-13 0,-12-12 0,25-1 0,1-13 0,13 12 0,-1-11 0,15-15 0,-1 1 0,27 0 0,-1-1 0,14 1 0,13-14 0,0 14 0,13-1 0,0 1 0,14-1 0,-1 14 0,27-13 0,-14 26 0,41-13 0,-27 13 0,26 13 0,1 1 0,25 12 0,-12 1 0,0 12 0,13 14 0,-106 0 0,92-13 0</inkml:trace>
  <inkml:trace contextRef="#ctx0" brushRef="#br0" timeOffset="1806">14089 8295 512,'0'0'0,"0"0"0,0 0 0,-13 0 0,13 0 0,-14-14 0,-12 14 0,13 0 0,-14 0 0,14-13 0,-14 13 0,-12 0 0,12 0 0,-12 0 0,-1 0 0,0 0 0,0-13 0,-12 13 0,12-14 0,-13 1 0,0 13 0,0-13 0,0 0 0,13 13 0,40 0 0,-53 0 0</inkml:trace>
  <inkml:trace contextRef="#ctx0" brushRef="#br0" timeOffset="21674">14909 4154 512,'0'0'0,"0"0"0,0 0 0,-13 0 0,13 0 0,-14 0 0,1 0 0,-13 0 0,0 0 0,-2 0 0,2 0 0,0 0 0,-14 13 0,14-13 0,-14 0 0,0 0 0,0 14 0,1-14 0,-1 0 0,-12 0 0,11 0 0,2 0 0,-14 0 0,0 0 0,0 0 0,0 0 0,1 0 0,-1-14 0,-1 14 0,-12 0 0,14 0 0,-2 0 0,2-13 0,-1 13 0,0 0 0,0 0 0,13 0 0,1 0 0,12 13 0,-12-13 0,25 0 0,14 0 0,-26 14 0</inkml:trace>
  <inkml:trace contextRef="#ctx0" brushRef="#br0" timeOffset="23754">8863 5583 512,'-13'-14'0,"0"1"0,0-13 0,0-1 0,13 14 0,-14-14 0,14 1 0,0 13 0,0-14 0,14 1 0,-1-1 0,13 1 0,0-14 0,14 27 0,-14-13 0,14-14 0,0 26 0,0-12 0,12 0 0,1-1 0,1 1 0,12 13 0,-14-14 0,15 1 0,-1 12 0,0 1 0,0 0 0,0-1 0,0 14 0,14 0 0,-14 14 0,0-1 0,0 0 0,13 14 0,-13-1 0,-12 1 0,-1-1 0,-1 14 0,1-1 0,-13 1 0,-13 0 0,12 13 0,-12 0 0,-1-14 0,-13 14 0,0 1 0,-13-2 0,0 1 0,0-13 0,-13 13 0,-13-14 0,13 1 0,-27 0 0,-13-1 0,13-12 0,-13 0 0,-26 12 0,13-26 0,-14 14 0,1-14 0,-14 0 0,14 1 0,-14-14 0,14 13 0,-27-13 0,14 0 0,-1 0 0,1-13 0,-1 13 0,-13-14 0,27 14 0,-14-13 0,27 0 0,-1-14 0,15 14 0,12-13 0,14-1 0,13 1 0,-1-1 0,28 1 0,12-14 0,14 0 0,12-12 0,28-1 0,-1 0 0,27 0 0,26 0 0,1 13 0,26 0 0,13 14 0,-172 26 0,158-13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57:56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9511 5702 512,'0'0'0,"0"13"0,0-13 0,0 0 0,0 0 0,-13 0 0,13-13 0,-26 13 0,13 0 0,-14 0 0,1 0 0,-1 0 0,-13 0 0,14 0 0,-27-14 0,14 14 0,-2 0 0,2 0 0,-14 0 0,0 0 0,13 0 0,-26-13 0,13 26 0,1-13 0,-2 0 0,-12 0 0,0 0 0,13 0 0,-13 0 0,0 0 0,0 14 0,13-14 0,0 0 0,53 0 0,-39 0 0</inkml:trace>
  <inkml:trace contextRef="#ctx0" brushRef="#br0" timeOffset="7521">7421 12237 512,'0'0'0,"14"-14"0,-14 14 0,13 0 0,0 0 0,0 0 0,0 0 0,1 0 0,12 14 0,-13-1 0,13-13 0,1 13 0,-13-13 0,12 14 0,0-14 0,1 13 0,-1-13 0,1 0 0,-1 13 0,14-13 0,-13 0 0,12 0 0,-13 0 0,14 0 0,0 0 0,0 0 0,-1 0 0,1 0 0,-1 0 0,1 0 0,13 0 0,-13-13 0,-1 13 0,1 0 0,14 0 0,-15-13 0,1 13 0,12-14 0,-12 14 0,0 0 0,0-13 0,-1 13 0,1 0 0,-1 0 0,2 13 0,-2-13 0,-13 14 0,-26-14 0,40 0 0</inkml:trace>
  <inkml:trace contextRef="#ctx0" brushRef="#br0" timeOffset="19327">4709 12144 512,'13'0'0,"1"0"0,-14 0 0</inkml:trace>
  <inkml:trace contextRef="#ctx0" brushRef="#br0" timeOffset="19961">4193 12448 512,'0'0'0,"-26"0"0,26-13 0,-14 0 0,14 13 0,-13-13 0</inkml:trace>
  <inkml:trace contextRef="#ctx0" brushRef="#br0" timeOffset="21116">4405 12223 512,'0'0'0,"13"0"0,1 0 0,-14 0 0,13 0 0,-13 0 0,13 0 0,-13 0 0,13 0 0,0 0 0,14 0 0,-1-13 0,0 0 0,1 0 0,0 0 0,-1-1 0,14-12 0,-14 13 0,14-14 0,-1 1 0,2-1 0,-2 14 0,1 0 0,-1 0 0,1-1 0,0 14 0,0 14 0,-1-14 0,14 13 0,-14-13 0,15 13 0,-15-13 0,1 13 0,-1 14 0,2-14 0,-2 0 0,1 14 0,-14-1 0,14 1 0,-14-1 0,1 0 0,-1 14 0,-12-13 0,-1 13 0,0-1 0,-13 1 0,0-1 0,-13 1 0,0 0 0,-14-1 0,0-12 0,1 13 0,-1-14 0,-12 0 0,-1 1 0,1-14 0,-15 1 0,-12 11 0,14-25 0,-15 15 0,1-15 0,0 0 0,-14 0 0,15 0 0,-14-15 0,-1 15 0,1-12 0,13-15 0,39 27 0,-26-13 0,-13 0 0,-14-14 0,14 1 0,0 13 0,0-27 0,13 13 0,13-12 0,1-1 0,-1 14 0,13-14 0,14 14 0,13-14 0,0 14 0,13-14 0,0 0 0,15 0 0,11-13 0,14 14 0,-14-1 0,15 0 0,-1 1 0,-1 12 0,1 14 0,14-14 0,-15 27 0,-52 0 0,66-13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59:09.91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4260 4630 512,'0'13'0,"0"0"0,-14 0 0,14 14 0,-13 26 0,0-13 0,-14 26 0,27 0 0,-13 13 0,0 1 0,13 25 0,-14-12 0,14 26 0,0 1 0,0-2 0,0 1 0,0 27 0,0-14 0,14 27 0,-14-14 0,0 14 0,0 13 0,0 0 0,13 0 0,-13 0 0,0 0 0,13 13 0,-13-26 0,0 14 0,0-2 0,0-25 0,0-1 0,0 1 0,0-27 0,-13 0 0,13-27 0,-13-25 0,13-1 0,-27-40 0,27-26 0,-13 13 0</inkml:trace>
  <inkml:trace contextRef="#ctx0" brushRef="#br0" timeOffset="1340">4325 4577 512,'0'0'0,"0"0"0,0 0 0,0 0 0,0 0 0,14 0 0,-1 0 0,26 0 0,15-13 0,-1-1 0,12 14 0,15-13 0,13 1 0,0-2 0,25 1 0,-12 0 0,13 13 0,27-14 0,-14 1 0,27 13 0,-1-13 0,14 13 0,0 0 0,1 13 0,12-13 0,0 13 0,0 1 0,-13-1 0,13 0 0,-26 13 0,13 1 0,-26-14 0,13 14 0,-28-15 0,-11 15 0,-15-14 0,-12 0 0,-27 1 0,14-1 0,-54 0 0,14 1 0,-27-1 0,0-13 0,-13 13 0,0 0 0,0 27 0,-13-13 0,0 25 0,13 1 0,-13 27 0,-1-14 0,1 26 0,0 14 0,13 0 0,-13 13 0,13 13 0,0 1 0,0 12 0,0 14 0,0 0 0,0 13 0,0 13 0,0 0 0,0 0 0,13 1 0,-13-1 0,13 13 0,0-26 0,1 13 0,-14-13 0,13-13 0,-13-13 0,0-27 0,-13-14 0,-14-12 0,1-14 0,-14-12 0,0-14 0,-26-27 0,0 14 0,-14-27 0,-25 0 0,-1-13 0,-13 0 0,-13 0 0,-14 0 0,-13-13 0,1 13 0,-14-13 0,-13 13 0,-1 0 0,-12-13 0,-1 13 0,1 0 0,-1 0 0,1 13 0,0-13 0,12 13 0,1 0 0,0 0 0,26 1 0,1-1 0,12 0 0,40 0 0,0-13 0,27 14 0,13-14 0,26 13 0,27-13 0,13 0 0,-13 0 0</inkml:trace>
  <inkml:trace contextRef="#ctx0" brushRef="#br0" timeOffset="2131">4260 9472 512,'0'0'0,"0"13"0,0 14 0,0 12 0,0 1 0,13 0 0,0-1 0,0 14 0,0 0 0,14 0 0,-14 0 0,0-14 0,0 1 0,-13-13 0,13-1 0,-13-13 0,0-13 0,-13 0 0,0-13 0,0-13 0,-14-14 0,1 0 0,0-12 0,13-2 0,-1 15 0,-12-14 0,13-14 0,13 15 0,0 12 0,0-13 0,13 0 0,0 14 0,14-1 0,-1 13 0,13 14 0,1 0 0,0 0 0,0 26 0,-14 0 0,14 0 0,-14 27 0,-13-13 0,0 12 0,-26 1 0,0 0 0,-26 13 0,-1-13 0,-13 0 0,0-15 0,-13 15 0,26-13 0,-26-1 0,26-13 0,1 0 0,25-13 0,14 0 0,-13 0 0</inkml:trace>
  <inkml:trace contextRef="#ctx0" brushRef="#br0" timeOffset="2572">5014 9564 512,'-13'14'0,"13"-1"0,-28 14 0,2-2 0,-13 2 0,-1 13 0,-13-13 0,0 12 0,27 1 0,-27 0 0,40-14 0,-1 0 0,14 1 0,14-14 0,25 0 0,1-13 0,13-13 0,13-14 0,0 1 0,1-1 0,-15 1 0,1-14 0,-13 14 0,-14-13 0,-13 12 0,-13 14 0,-13-14 0,-13 15 0,-14-3 0,-13 15 0,-13 0 0,13 0 0,-13 15 0,13-15 0,13 25 0,14-11 0,26-14 0,-13 0 0</inkml:trace>
  <inkml:trace contextRef="#ctx0" brushRef="#br0" timeOffset="2971">5411 9578 512,'13'0'0,"13"-14"0,-26 1 0,0 13 0,0 0 0,-26 0 0,-1 13 0,-13 1 0,-13 12 0,1 1 0,25 0 0,-13-2 0,27 15 0,0-13 0,26-1 0,27 0 0,0-12 0,-1-1 0,27-13 0,-12 0 0,-2-13 0,14-1 0,-13 1 0,-13 0 0,-13-13 0,-1-1 0,-13 1 0,-13-1 0,-13 0 0,-13 2 0,-1 11 0,-13-12 0,14-1 0,-14 14 0,1 0 0,12 0 0,27 13 0,-26-27 0</inkml:trace>
  <inkml:trace contextRef="#ctx0" brushRef="#br0" timeOffset="3229">5794 9168 512,'0'13'0,"0"0"0,0 1 0,0 12 0,0 0 0,0 27 0,0 0 0,0 0 0,0 13 0,0-13 0,0 13 0,0 0 0,0-13 0,0 0 0,0-13 0,0 0 0,0-40 0,0 26 0</inkml:trace>
  <inkml:trace contextRef="#ctx0" brushRef="#br0" timeOffset="4052">5357 10914 512,'0'0'0,"0"-13"0,0-1 0,-13-25 0,0-1 0,0 1 0,-1-1 0,1-13 0,0 0 0,0 0 0,0 0 0,13 13 0,0-13 0,0 14 0,0 12 0,13 1 0,-13 12 0,13 1 0,0 13 0,0 13 0,1 14 0,-1-14 0,13 27 0,-13 0 0,14-1 0,-13 1 0,12 0 0,-13-1 0,0-12 0,1-14 0,-1 0 0,0-13 0,0 0 0,-13-13 0,13-13 0,0-14 0,1-13 0,-1 0 0,0 0 0,14 0 0,-14 0 0,14 0 0,-14 27 0,13-14 0,1 27 0,-1 0 0,-13 13 0,0 0 0,14 13 0,-13 14 0,-1 12 0,13 1 0,-26 13 0,13 0 0,14 0 0,-27 13 0,13-13 0,0 0 0,-13-1 0,13-25 0,-13 13 0,13-27 0,-13 0 0,14-13 0,-1 0 0,-13 0 0,26-13 0</inkml:trace>
  <inkml:trace contextRef="#ctx0" brushRef="#br0" timeOffset="4968">6310 10438 512,'0'0'0,"0"0"0,-13 13 0,-14-13 0,1 26 0,-14-12 0,0 12 0,1 0 0,12 1 0,1 13 0,13-14 0,0 0 0,13 1 0,13 0 0,13-27 0,0 13 0,1-13 0,12-13 0,2-1 0,-15-12 0,14-1 0,-14-12 0,0 12 0,-13-13 0,14 14 0,-27 0 0,13-1 0,-13 14 0,14 13 0,-14 0 0,0 13 0,0 14 0,0-1 0,13 14 0,-13-1 0,13 1 0,-13 13 0,13-13 0,-13 0 0,0-14 0,14 0 0,-14-12 0,0-1 0,0-13 0,0-13 0,0-14 0,13 0 0,-13-25 0,13 12 0,-13 0 0,13 1 0,-13-1 0,13 13 0,14 1 0,-14 13 0,-13 13 0,13 0 0,0 13 0,0 0 0,1 14 0,0 12 0,-1 1 0,-13 0 0,13 0 0,-13-14 0,0 13 0,0-25 0,0-1 0,0 0 0,0-13 0,0-13 0,13 0 0,-13-13 0,13-1 0,-13-13 0,13 0 0,14 1 0,-14 12 0,13-12 0,-13 25 0,1 1 0,12 13 0,-12 0 0,-1 0 0,0 13 0,1 14 0,-1-1 0,0 1 0,-13-1 0,0 1 0,13-1 0,-13-12 0,13-1 0,-13-13 0,13 0 0,1-13 0,-1-14 0,13 0 0,-26 27 0,26-26 0</inkml:trace>
  <inkml:trace contextRef="#ctx0" brushRef="#br0" timeOffset="5401">7077 10530 512,'0'0'0,"13"-26"0,-13 26 0,0 0 0,-13 0 0,0 0 0,0 26 0,0-13 0,-28 1 0,28 12 0,-13 1 0,13-1 0,13 0 0,-13 1 0,13-14 0,13 1 0,-13-14 0,13 0 0,13 0 0,1-14 0,0 1 0,-1-14 0,-13 1 0,14 0 0,-1-1 0,-26 14 0,13-14 0,-13 14 0,0 13 0,0-13 0,0 13 0,0 13 0,0 0 0,0 1 0,0 12 0,0 1 0,0 12 0,0 1 0,13 0 0,14 12 0,-14-25 0,1 13 0,-1-1 0,0-12 0,-13-14 0,13 1 0,1-1 0,-14-26 0,0 13 0,13-14 0</inkml:trace>
  <inkml:trace contextRef="#ctx0" brushRef="#br0" timeOffset="5758">7633 10517 512,'0'0'0,"0"-13"0,-13 13 0,0-13 0,-14-1 0,0 1 0,-12 0 0,-1 0 0,14 13 0,-1 0 0,0 13 0,1 0 0,0 0 0,12 1 0,1-1 0,0 13 0,13-26 0,-13 13 0</inkml:trace>
  <inkml:trace contextRef="#ctx0" brushRef="#br0" timeOffset="6781">7394 10689 512,'-13'0'0,"40"13"0,-27 1 0,27-1 0,-1 0 0,0 0 0,14-13 0,-27 0 0,0 0 0,0-13 0,-13 0 0,14-14 0,-14 1 0,0-1 0,0 1 0,0-1 0,0 14 0,0 0 0,0 13 0,13 0 0,1 13 0,-1 0 0,0 14 0,0 12 0,0 1 0,14 13 0,-1 0 0,-13 0 0,1 13 0,-14 1 0,13-15 0,-26 14 0,13-26 0,-14 0 0,-12-1 0,0-12 0,12-14 0,-12 0 0,13-13 0,0 0 0,13 0 0,-14-13 0,28 0 0,-14-14 0,13 0 0,0 15 0,0-15 0,27-13 0,-14 1 0,1-14 0,-1 0 0,14 0 0,-13 0 0,12 0 0,-13 1 0,1-1 0,-14-1 0,13 15 0,-26 12 0,0-12 0,0 25 0,-13 1 0,0-13 0,0 26 0,-27 0 0,14 0 0,0 13 0,-1 13 0,0 1 0,14-1 0,0 14 0,13 0 0,0-14 0,0 14 0,13-27 0,13 13 0,-12-12 0,13-14 0,-1 0 0,13-14 0,-12-12 0,-1-13 0,1-1 0,0 0 0,-1-13 0,-26 0 0,26 14 0,-12 12 0,-1 1 0,0 12 0,0 1 0,0 13 0,0 13 0,1 1 0,12 12 0,-13 1 0,14 12 0,0 14 0,-1-13 0,0-1 0,14 1 0,-27 0 0,13-27 0,-12 13 0,0-12 0,-14-14 0,0-14 0,0 2 0,0-15 0,0-13 0,0-13 0,0 14 0,13-28 0,0 15 0,-13-1 0,26 0 0,14 0 0,-14 13 0,14 0 0,-40 40 0,39-26 0</inkml:trace>
  <inkml:trace contextRef="#ctx0" brushRef="#br1" timeOffset="20800">14578 4101 512,'0'0'0,"-13"0"0,13 0 0,0 0 0,0 0 0,0 0 0,0 0 0,0 0 0,0 0 0,0 0 0,13 0 0,-13 0 0,13 0 0,1 0 0,12 0 0,1 0 0,-1 0 0,14 0 0,-1-13 0,1 13 0,13 0 0,-13 0 0,12 0 0,15 0 0,-1 0 0,26 0 0,-12-14 0,12 14 0,14 0 0,0 0 0,0 0 0,0 0 0,0-13 0,12 13 0,2 0 0,-14 0 0,-1 0 0,2 0 0,-15 0 0,-12 0 0,-15 0 0,-12 0 0,-13 0 0,0 13 0,-14 1 0,1-1 0,-14 0 0,0 14 0,0 13 0,0-1 0,1 27 0,12 0 0,0 0 0,15 14 0,-2 12 0,14 1 0,0 13 0,13-1 0,13 15 0,-13-1 0,14 0 0,-14 0 0,0 0 0,1-13 0,-15 0 0,1 0 0,-40-14 0,13-13 0,-26-12 0,-13-15 0,-13 2 0,-14-29 0,-12 2 0,-28 0 0,-12-27 0,-15 13 0,-11-13 0,-28-13 0,0 13 0,15-14 0,-28 1 0,0 0 0,0 13 0,-13-26 0,14 13 0,-1 13 0,26-14 0,1 14 0,0 0 0,26 0 0,13 0 0,0-13 0,27 13 0,27 0 0,-14-14 0,27 1 0,-1 1 0,27-15 0,0 0 0,-13-13 0,13 0 0,0-12 0,0 39 0,0-40 0,0-13 0,-14-14 0,1-12 0,0-14 0,-13 0 0,-1-13 0,14 0 0,0 0 0,0 0 0,0 0 0,13 13 0,-14-13 0,28 26 0,-14-12 0,13 25 0,0 14 0,13 0 0,-13 13 0,-13 53 0,27-27 0</inkml:trace>
  <inkml:trace contextRef="#ctx0" brushRef="#br1" timeOffset="21940">14631 7514 512,'0'0'0,"0"0"0,14 0 0,-14 0 0,0 0 0,0 0 0,0 13 0,13 0 0,-13 1 0,0 26 0,-13-1 0,-1 1 0,1 26 0,13 0 0,-13 13 0,-1 14 0,1 12 0,-14 2 0,14-1 0,0-1 0,0 1 0,0 13 0,0-26 0,-1 13 0,1-27 0,0 0 0,0 1 0,0-27 0,13 0 0,0-13 0,0-1 0,13-26 0,13 14 0,1-27 0,38 0 0,2 0 0,12 0 0,0 0 0,27-13 0,0 13 0,13 0 0,1 13 0,11 0 0,-11 0 0,-2 0 0,-11 0 0,12 1 0,-14-14 0,2 13 0,-28 0 0,14-13 0,-14 0 0,-13-13 0,14 0 0,-28-14 0,14-25 0,-12-2 0,-2 2 0,-12-28 0,13 14 0,-27-13 0,14-14 0,0 0 0,-1 1 0,-12-1 0,12 1 0,-12-1 0,13 13 0,-14 1 0,1 0 0,12 12 0,-13 15 0,14 12 0,-13 1 0,-14 12 0,0 0 0,1 14 0,-14 13 0,-14 0 0,1-12 0,-14 12 0,-26 0 0,-12-14 0,-28 1 0,-13 0 0,-26-14 0,-27-13 0,1 14 0,-28-14 0,1 0 0,-13 1 0,-14 13 0,0-1 0,27 0 0,0 27 0,13-13 0,26 13 0,27 0 0,13 0 0,40 13 0,27 1 0,39-14 0,-27 0 0</inkml:trace>
  <inkml:trace contextRef="#ctx0" brushRef="#br1" timeOffset="23330">17886 8757 512,'0'0'0,"-14"14"0,1 12 0,13 1 0,-13-1 0,0 14 0,13 13 0,0 0 0,-13 0 0,26 13 0,-13 0 0,0 0 0,0-13 0,0 0 0,13-13 0,-13-14 0,-13 0 0,13-26 0,0 0 0,0-12 0,0-15 0,0-13 0,-13-13 0,13-13 0,13 13 0,-13-13 0,13 0 0,0 0 0,0 0 0,1 13 0,12 13 0,0 0 0,1 0 0,-14 27 0,14 0 0,-1 13 0,-13 13 0,14 14 0,-14-1 0,13 14 0,1 0 0,-14-14 0,-13 14 0,13-14 0,0 14 0,0-27 0,-13 0 0,0-13 0,0 0 0,14-26 0,-1 13 0,-13-27 0,14 0 0,12-13 0,-13 14 0,14-14 0,-1 13 0,0 14 0,1-14 0,13 27 0,-14-14 0,1 27 0,-1 0 0,0 14 0,1 12 0,-27 0 0,26 14 0,-26 0 0,13 13 0,-13 13 0,0-13 0,0 13 0,0-13 0,0 0 0,-13 0 0,13-13 0,0-1 0,0-12 0,13-1 0,1-13 0,-14 0 0,13-26 0,1 0 0,-14 13 0,13-13 0</inkml:trace>
  <inkml:trace contextRef="#ctx0" brushRef="#br1" timeOffset="23937">18878 8665 512,'0'0'0,"0"0"0,0 13 0,0 14 0,0-1 0,0 14 0,0 13 0,13 13 0,-13-13 0,13 13 0,0 0 0,14-13 0,-14 0 0,13-14 0,1 1 0,0-13 0,-14-27 0,13 13 0,14-13 0,-14-13 0,0-14 0,1 1 0,0-14 0,-14-13 0,0 13 0,14-12 0,-14-1 0,0 13 0,13 0 0,-13 1 0,-13 12 0,14 1 0,-1 12 0,-13 14 0,0 0 0,13 14 0,0-1 0,1 27 0,13-1 0,-1 27 0,0 1 0,14 12 0,-14 1 0,14-1 0,0 13 0,-27-13 0,0 14 0,-13-13 0,-13-14 0,0 0 0,-27-13 0,-13-1 0,-13-25 0,0-1 0,-14-12 0,14-1 0,0-13 0,66 0 0,-53-13 0</inkml:trace>
  <inkml:trace contextRef="#ctx0" brushRef="#br1" timeOffset="24728">20372 8863 512,'-13'0'0,"13"14"0,0 12 0,0 1 0,-13 12 0,26 14 0,-13 0 0,13 0 0,0 13 0,1-26 0,0 0 0,-1-1 0,0-13 0,0-12 0,-13-14 0,13-14 0,0 1 0,-13-26 0,14-1 0,-14-13 0,26 0 0,-13 0 0,-13 0 0,27 14 0,-1-1 0,1 14 0,-1-1 0,-12 27 0,12-13 0,0 26 0,1 14 0,-1-14 0,0 13 0,-13 14 0,1 0 0,0-14 0,-1 0 0,-13 1 0,0-14 0,0-13 0,13 0 0,-13 0 0,13-13 0,-13-14 0,13 1 0,1-14 0,-1 1 0,0-1 0,0 14 0,13-14 0,1 13 0,0 14 0,-1 13 0,-13-13 0,27 26 0,-27 14 0,13-14 0,-12 27 0,-1-1 0,0 1 0,-13 13 0,13-14 0,-13 15 0,13-1 0,-13-27 0,14 14 0,-14-14 0,0-13 0,14 0 0,-14-13 0,0 0 0,13-13 0</inkml:trace>
  <inkml:trace contextRef="#ctx0" brushRef="#br1" timeOffset="24969">21418 9035 512,'0'-13'0,"0"26"0,0-13 0,0 27 0,-13 12 0,13 1 0,0-13 0,0 13 0,13-14 0,-13 0 0,13 1 0,-13-14 0,13-13 0,-13 0 0,0 0 0,0-13 0</inkml:trace>
  <inkml:trace contextRef="#ctx0" brushRef="#br1" timeOffset="25127">21325 8705 512,'0'-27'0,"-13"-12"0,13-1 0,0 0 0,0 13 0,0 1 0,13 13 0,-13 13 0,13-13 0</inkml:trace>
  <inkml:trace contextRef="#ctx0" brushRef="#br1" timeOffset="25925">21709 8930 512,'0'26'0,"13"27"0,13 0 0,-13 0 0,1 0 0,-14-1 0,13-12 0,1-13 0,-14-1 0,13-26 0,-13 0 0,0 0 0,13-13 0,-13-13 0,0-1 0,13-12 0,0-1 0,1-13 0,12 13 0,-13 0 0,13 1 0,1 12 0,-1 1 0,1 13 0,0 13 0,-14 0 0,13 13 0,-13 0 0,14 27 0,-27-14 0,13 27 0,-13-13 0,0 0 0,0-1 0,0 1 0,0 13 0,0-27 0,-13 0 0,13 1 0,13 0 0,-13-27 0,13 13 0,0-26 0,0 13 0,1-27 0,-1 14 0,14-1 0,-1-12 0,1 0 0,-1 13 0,0-27 0,14 14 0,-14-1 0,15 1 0,-15-1 0,13-13 0,-25 14 0,-1-14 0,0 14 0,-13-14 0,0 27 0,-13-14 0,0 1 0,-14 26 0,-12-13 0,12 13 0,0 13 0,1 0 0,0 14 0,-1-14 0,14 26 0,13-12 0,0 26 0,13-14 0,0 1 0,14 0 0,12-1 0,2 1 0,11-13 0,-12-1 0,12-13 0,2 0 0,-1-13 0,-53 0 0,26 0 0</inkml:trace>
  <inkml:trace contextRef="#ctx0" brushRef="#br1" timeOffset="26149">22899 9247 512,'0'-13'0,"0"-13"0,-13-1 0,13-13 0,-13 0 0,0 1 0,0-1 0,-1 0 0,14 1 0,14-1 0,-14 0 0,26 1 0,-13-1 0,13 13 0,27 1 0,-12 0 0,24 12 0,-12 1 0,13 0 0,1 0 0,-67 13 0,52 0 0</inkml:trace>
  <inkml:trace contextRef="#ctx0" brushRef="#br1" timeOffset="27265">14353 8295 512,'-13'-14'0,"0"14"0,0-13 0,-14 13 0,14-13 0,-40-1 0,0 1 0,0 13 0,-13-26 0,66 26 0,-66-13 0</inkml:trace>
  <inkml:trace contextRef="#ctx0" brushRef="#br1" timeOffset="28613">13334 8056 512,'40'0'0,"-106"-13"0,53 13 0,-53-13 0,-1-1 0,-12 1 0,0 0 0,-1 0 0,1-13 0,13 12 0,-13 1 0,13 0 0,-1-14 0,1 15 0,0-15 0,0 14 0,0-14 0,0 14 0,12-1 0,-12-12 0,1 13 0,-15 0 0,14-14 0,-13 14 0,-1 0 0,1-1 0,-1-12 0,1 13 0,0-13 0,-1-1 0,1 14 0,13-1 0,-27-12 0,27 13 0,-14-14 0,1 14 0,0 0 0,-14-14 0,14 27 0,-1-13 0,1-13 0,-1 13 0,1-1 0,0 1 0,-1 0 0,1-1 0,13 1 0,-13 0 0,13 0 0,0-14 0,-14 14 0,14 0 0,-1 0 0,2-1 0,-1 1 0,-1 0 0,1 0 0,-13 0 0,26-1 0,-13 1 0,0 0 0,13 0 0,0 0 0,0-1 0,0 1 0,14 0 0,-15-1 0,28 1 0,-1 0 0,-12 0 0,26 13 0,-14-14 0,14 1 0,-14 13 0,1-13 0,12 13 0,-12-13 0,0 13 0,13 0 0,-14 0 0,1 0 0,13 0 0,0-13 0,13 13 0,0 0 0,0-14 0,26 14 0,-13-13 0,27 13 0,-14-26 0,0 26 0,14-13 0,-14 13 0,1-14 0,-14 14 0,1-13 0,-1 13 0,-13 0 0,0-13 0,0 13 0,0 0 0,0 0 0,13 13 0,0-13 0,0 0 0,14 0 0,12 13 0,2-13 0,-15 0 0,13 0 0,1 14 0,0-14 0,-1 0 0,-12 13 0,13-13 0,-14 0 0,0 13 0,-12 0 0,-14-13 0,0 13 0,0 1 0,-27-14 0,1 13 0,0 0 0,-1-13 0,-13 13 0,-13-13 0,14 13 0,-14 1 0,13-14 0,-13 0 0,27 13 0,-14 0 0,0 0 0,27-13 0,-14 14 0,14-1 0,0-13 0,26 13 0,-13 14 0,27-14 0,-1 0 0,14 14 0,13-14 0,-1 13 0,2 14 0,-1-14 0,13 14 0,0 0 0,0 0 0,0 12 0,1-12 0,12 0 0,-79-40 0,66 39 0</inkml:trace>
  <inkml:trace contextRef="#ctx0" brushRef="#br1" timeOffset="29137">14076 7951 512,'13'0'0,"0"13"0,0-13 0,13 13 0,1 0 0,-1 0 0,14 0 0,-13 14 0,-1 0 0,14-15 0,-14 2 0,-26-14 0,26 13 0</inkml:trace>
  <inkml:trace contextRef="#ctx0" brushRef="#br1" timeOffset="29428">14591 8228 512,'0'0'0,"0"0"0,0 0 0,0 0 0,-13 13 0,13-13 0,-27 14 0,14-1 0,-13 0 0,13 1 0,0-2 0,-14-12 0,1 14 0,0-1 0,-15 0 0,-11 1 0,12-14 0,-26 13 0,-1 0 0,15-13 0,-27 13 0,-1 14 0,14-14 0,-14 0 0,27 0 0,53-13 0,-66 27 0</inkml:trace>
  <inkml:trace contextRef="#ctx0" brushRef="#br1" timeOffset="76670">14645 5265 512,'-14'0'0,"1"13"0,0-13 0,-14 0 0,0 0 0,-12 0 0,-14 0 0,1 0 0,-28 0 0,14 0 0,-14 0 0,1 0 0,0 0 0,-1 0 0,1 14 0,-14-1 0,1-13 0,-1 13 0,0 0 0,-13 0 0,1 1 0,-1-1 0,-13-13 0,-14 13 0,15 0 0,-2 0 0,-12 1 0,0-1 0,0 0 0,-1 0 0,-12 1 0,12-1 0,-12 14 0,13-14 0,-14 13 0,1-13 0,-1 14 0,14-1 0,-1-13 0,-12 14 0,0 13 0,-1-14 0,13 0 0,1 1 0,0 0 0,0-1 0,13 0 0,13 1 0,-14-1 0,28 13 0,-14-25 0,14 12 0,13 1 0,-1-14 0,14 1 0,13-1 0,26 0 0,-12 1 0,25-14 0,14 0 0,-26 0 0</inkml:trace>
  <inkml:trace contextRef="#ctx0" brushRef="#br1" timeOffset="77053">9022 5794 512,'0'0'0,"-13"14"0,-1 12 0,-12 0 0,13 1 0,-14 13 0,14-15 0,0 2 0,13 0 0,0-1 0,0 1 0,26 0 0,-13-15 0,14 15 0,13-27 0,13 13 0,-1-13 0,14 14 0,1-28 0,25 14 0,-12-13 0,26-1 0,-106 14 0,93-13 0</inkml:trace>
  <inkml:trace contextRef="#ctx0" brushRef="#br1" timeOffset="77800">14314 4868 512,'0'0'0,"0"0"0,-14 0 0,14 0 0,14 0 0,-14 0 0,26 13 0,0 0 0,28 14 0,-2 0 0,14 12 0,1-12 0,-1 12 0,0 1 0,-14 0 0,2-1 0,-15 1 0,-12 13 0,-1-13 0,-26-1 0,0-12 0,-13 12 0,-27-12 0,1 13 0,-15-14 0,2 1 0,-14 12 0,-14-12 0,1-1 0,0 1 0,-1 12 0,1-12 0,13 12 0,13 15 0,53-54 0,-40 39 0</inkml:trace>
  <inkml:trace contextRef="#ctx0" brushRef="#br1" timeOffset="235740">2129 5292 512,'0'-14'0,"0"28"0,14-14 0,-14 26 0,13-26 0,0 13 0,-13 0 0,13 1 0,-13-14 0,0 13 0,13 0 0,1 0 0,-14-13 0,13 13 0</inkml:trace>
  <inkml:trace contextRef="#ctx0" brushRef="#br1" timeOffset="235876">2354 5596 512,'13'0'0,"-13"0"0,0 0 0,14 13 0,-1 0 0,-13-13 0,14 13 0</inkml:trace>
  <inkml:trace contextRef="#ctx0" brushRef="#br1" timeOffset="236041">2791 5913 512,'14'0'0,"-1"14"0,0-1 0,13 13 0,-13-13 0,-13-13 0,27 27 0</inkml:trace>
  <inkml:trace contextRef="#ctx0" brushRef="#br1" timeOffset="236206">3215 6271 512,'13'13'0,"0"0"0,13 1 0,-12 11 0,-1-11 0,26-1 0,-12 14 0,-14-1 0,-13-26 0,26 13 0</inkml:trace>
  <inkml:trace contextRef="#ctx0" brushRef="#br1" timeOffset="236374">3584 6575 512,'14'0'0,"-14"13"0,14-13 0,-1 13 0,0-13 0,0 13 0,0-13 0,-13 14 0,13-14 0,-13 0 0,14 0 0,-14 0 0,13-14 0,-13 14 0,0 0 0</inkml:trace>
  <inkml:trace contextRef="#ctx0" brushRef="#br1" timeOffset="236838">3743 6429 512,'0'-13'0,"0"13"0,0 0 0,0 0 0,0 0 0,0 0 0,0 0 0,0 0 0,0 0 0,13 13 0,1 0 0,-14 14 0,13-14 0,0 26 0,14-12 0,-14 0 0,0-1 0,1-13 0,-14 14 0,0-14 0,0 13 0,0-12 0,-14-1 0,-12 0 0,-1 0 0,-13-13 0,1 0 0,-14 0 0,-13 0 0,13 0 0,-26 0 0,26 0 0,0 13 0,-13-13 0,26 14 0,1-1 0,-2 0 0,2-13 0,12 14 0,1-14 0,13 0 0,-13 0 0,12-14 0,14 14 0,-26 0 0</inkml:trace>
  <inkml:trace contextRef="#ctx0" brushRef="#br1" timeOffset="237498">1481 4683 512,'0'0'0,"0"0"0,-13 0 0,13 0 0,0-14 0,0 14 0,0 0 0,0 0 0</inkml:trace>
  <inkml:trace contextRef="#ctx0" brushRef="#br1" timeOffset="238894">1402 4537 512,'0'13'0,"13"1"0,-13 12 0,14 0 0,-1 14 0,0 0 0,0 13 0,0 0 0,1-13 0,-1 12 0,-13-12 0,13-14 0,-13 14 0,13-13 0,-13-14 0,0 0 0,-13 1 0,13-14 0,-13-14 0,0 1 0,-14-13 0,14-1 0,-13-12 0,12-1 0,-13 0 0,27 1 0,-13 12 0,13-13 0,-13 14 0,13-14 0,13 13 0,0-12 0,-13 13 0,27-1 0,13 0 0,-14 14 0,14 1 0,-1-2 0,-12 28 0,26-2 0,-13 1 0,-27 1 0,13 12 0,-12 0 0,-14-12 0,0 12 0,-14 1 0,1-1 0,-13 1 0,26-14 0,-27 0 0,14 14 0,13-27 0,0 13 0,13 0 0,1 1 0,12-1 0,14 0 0,-1 0 0,-13 0 0,15 14 0,-15-14 0,-13 14 0,0-15 0,-26 15 0,13-14 0,-26 14 0,-14-1 0,0-12 0,1 12 0,-14-13 0,0 0 0,13 1 0,0-1 0,1 0 0,-1-13 0,14 0 0,13 0 0,-1 0 0,14-13 0,14 0 0,-14 13 0,13-27 0</inkml:trace>
  <inkml:trace contextRef="#ctx0" brushRef="#br1" timeOffset="239251">2050 4485 512,'0'0'0,"14"26"0,-14-12 0,0 25 0,13 1 0,-13-1 0,13 14 0,-13 0 0,13 0 0,0 0 0,0-14 0,1 15 0,-14-15 0,13 1 0,-13-14 0,0 1 0,0-1 0,0-13 0,0-13 0,13 0 0,-13-13 0,0 13 0,13-13 0</inkml:trace>
  <inkml:trace contextRef="#ctx0" brushRef="#br1" timeOffset="239642">2381 4855 512,'0'0'0,"-14"0"0,14 0 0,-13 0 0,0 13 0,-13-13 0,-1 13 0,14 0 0,0 14 0,0-14 0,13 13 0,0 1 0,13-14 0,0 1 0,0-1 0,14 0 0,12-13 0,-12 13 0,-14-26 0,14 13 0,-1-13 0,1 0 0,-27-1 0,13 1 0,-13 0 0,0-1 0,-13 2 0,-1-2 0,-12 1 0,0-14 0,-1 14 0,0 0 0,1 0 0,-1 0 0,27 13 0,0-13 0</inkml:trace>
  <inkml:trace contextRef="#ctx0" brushRef="#br1" timeOffset="240025">2738 4775 512,'0'0'0,"-13"14"0,0-14 0,-14 13 0,1 0 0,-1 14 0,1-14 0,12 13 0,1 14 0,13-27 0,0 13 0,0 1 0,13-14 0,1 1 0,12 12 0,1-26 0,12 13 0,-12-13 0,-1-13 0,0 13 0,2-13 0,-2 0 0,0-14 0,-13 0 0,1 1 0,-1-14 0,-13 14 0,-13-13 0,13 39 0,0-27 0</inkml:trace>
  <inkml:trace contextRef="#ctx0" brushRef="#br1" timeOffset="240591">2831 4525 512,'0'-14'0,"0"-12"0,0 12 0,0 1 0,0 13 0,0-13 0,0 26 0,0 0 0,0 1 0,13 26 0,-13-1 0,13 13 0,0 1 0,1 1 0,-1-2 0,-13-12 0,13 0 0,-13-1 0,0-12 0,0-14 0,0 1 0,0-2 0,0-12 0,0 0 0,0 0 0,13-12 0,-13-2 0,13 1 0,1 0 0,-1-14 0,0 14 0,0 0 0,14 0 0,0 13 0,-14-13 0,-13 13 0,13 0 0,-13 0 0,0 0 0,-13 0 0,0 13 0,-1 0 0,-12 0 0,-1 13 0,1 1 0,-1-14 0,14 13 0,0-12 0,13-1 0,0 0 0,0 1 0,13 12 0,0-26 0,14 13 0,-1-13 0,-13 0 0,14 0 0,13-13 0,-27 13 0,13-13 0,1 0 0,-27 13 0,26-14 0</inkml:trace>
  <inkml:trace contextRef="#ctx0" brushRef="#br1" timeOffset="241240">3532 4643 512,'0'0'0,"0"13"0,-14-13 0,-12 0 0,13 13 0,-13-13 0,-1 14 0,0-1 0,1 14 0,13-1 0,-1 0 0,1 1 0,13 13 0,13-14 0,-13-13 0,27 14 0,-27-1 0,13-12 0,14-2 0,-14 2 0,14-1 0,-14-13 0,0 0 0,0 0 0,13-13 0,-12 13 0,-1-14 0,-13 14 0,13-12 0</inkml:trace>
  <inkml:trace contextRef="#ctx0" brushRef="#br1" timeOffset="241905">3598 4418 512,'14'40'0,"-1"13"0,-13 0 0,13-1 0,0 1 0,-13-13 0,0 0 0,0 0 0,13-14 0,-13-12 0,0 12 0,0-13 0,0-13 0,0 0 0,0-13 0,0 0 0,0 0 0,0-14 0,0 0 0,13 1 0,-13 13 0,14 0 0,-1-1 0,-13 1 0,13 13 0,0 0 0,0 13 0,0 1 0,1 12 0,-1 0 0,0 1 0,-13-14 0,14 14 0,-14-1 0,0-13 0,0 0 0,0 1 0,-14-14 0,14 13 0,0-26 0,-13-1 0,13 1 0,0 13 0,0-13 0</inkml:trace>
  <inkml:trace contextRef="#ctx0" brushRef="#br1" timeOffset="242529">3915 4643 512,'0'0'0,"0"0"0,0 0 0,0 13 0,0-13 0,-13 0 0,13 0 0,-13 0 0,13 0 0,-13 13 0,13-13 0,-13 14 0,13-1 0,-14 14 0,14-14 0,0 13 0,0-13 0,0 14 0,14-14 0,-14 1 0,13-1 0,0 0 0,0 0 0,0-13 0,-13 0 0,14 0 0,-14-13 0,13 13 0,-13-26 0,0-1 0,-13 0 0,13 1 0,-14 0 0,1-1 0,13 0 0,-13 14 0,13 13 0,0-13 0,0 0 0,0 26 0,0 0 0,13 0 0,-13 14 0,13 13 0,14-14 0,-14 1 0,0 13 0,-13-27 0,13 13 0,0-13 0,-13-13 0,0 13 0,14-13 0,-14-13 0,0 0 0,0 0 0,0 13 0,0-13 0</inkml:trace>
  <inkml:trace contextRef="#ctx0" brushRef="#br1" timeOffset="242729">3981 4696 512,'13'0'0,"1"13"0,-14 1 0,14 12 0,12 0 0,-13-12 0,-13 12 0,0-12 0,13-1 0,-13 0 0,0-13 0,0 0 0,0-13 0</inkml:trace>
  <inkml:trace contextRef="#ctx0" brushRef="#br1" timeOffset="243236">3889 4485 512,'0'-14'0,"0"14"0,13-13 0,0 13 0,1-13 0,-1 13 0,13 13 0,-13 0 0,14-13 0,13 27 0,-27-14 0,13 13 0,1 14 0,-1-1 0,1 1 0,-14 0 0,0 0 0,14-14 0,-14 1 0,0-14 0,-13 0 0,0 1 0,0-14 0,0 0 0,0 0 0,0-14 0,0 1 0,0-14 0,0 1 0,0-14 0,0 14 0,14-1 0,-14 1 0,13 12 0,0 2 0,0 12 0,13 0 0,1 0 0,-1 26 0,14 0 0,0 1 0,-14 13 0,14 12 0,-1 2 0,-12-2 0,13 1 0,-14 0 0,-26-53 0,27 53 0</inkml:trace>
  <inkml:trace contextRef="#ctx0" brushRef="#br1" timeOffset="510292">13969 8969 512,'0'0'0,"0"0"0,0 0 0,0 0 0,-13 13 0,13-13 0,-26 0 0,13 14 0,-14-14 0,1 0 0,-27 0 0,13 13 0,-13-13 0,-13-13 0,0 13 0,0 0 0,-13-14 0,-14 1 0,0 0 0,0 0 0,-12 13 0,-1-27 0,-13 14 0,-13 0 0,12 0 0,-12-14 0,-13 14 0,25-14 0,-25 1 0,0 13 0,-1-14 0,1 1 0,-14-1 0,13 14 0,1-26 0,0 12 0,-1 0 0,0 1 0,0-1 0,15 1 0,-2 13 0,1-14 0,13-12 0,0 12 0,13 14 0,13-13 0,14-1 0,-1 0 0,28 15 0,-1-15 0,0 14 0,26-1 0,1 1 0,-1 13 0,27-13 0,-13 13 0,13-13 0,0 0 0,26 13 0,1-13 0,13-1 0,13 1 0,0 0 0,12-1 0,15 1 0,-1 0 0,1-13 0,-1 26 0,-13-14 0,1 14 0,-28-13 0,1 13 0,-40 0 0,13 0 0,-26 0 0,-14 0 0,-12 13 0,-14-13 0,-27 14 0,1-2 0,-1 15 0,15-14 0,-1 14 0,-1 13 0,14-14 0,14 14 0,12 12 0,1-12 0,26 0 0,0 13 0,13 0 0,0-14 0,14 14 0,-14-13 0,27 13 0,-14-13 0,-26-40 0,39 39 0</inkml:trace>
  <inkml:trace contextRef="#ctx0" brushRef="#br1" timeOffset="511016">10556 8943 512,'0'-13'0,"0"26"0,0-13 0,0 26 0,13 14 0,1 0 0,13 12 0,-14 15 0,13-15 0,14 15 0,-14-15 0,-13 15 0,14-15 0,-1-12 0,1 0 0,-27 0 0,13-14 0,-13 1 0,0-15 0,0-12 0,-13 0 0,-14-25 0,1 11 0,-14-26 0,14 1 0,-1-1 0,1-12 0,0-2 0,-1 1 0,13 1 0,14-2 0,0 2 0,14 12 0,-1 0 0,14 1 0,12 12 0,1 1 0,0 12 0,-1 1 0,15 13 0,-2 13 0,-12 1 0,-1-1 0,2 13 0,-28 1 0,-13 12 0,0-12 0,-13 0 0,-14-1 0,-13 1 0,-13-1 0,1 0 0,-2 1 0,-12-14 0,13 0 0,1 0 0,11-13 0,15 0 0,0 0 0,26 0 0,0 0 0</inkml:trace>
  <inkml:trace contextRef="#ctx0" brushRef="#br1" timeOffset="511524">11443 9049 512,'0'13'0,"-13"-13"0,0 13 0,0 0 0,-15 14 0,-11-1 0,13 1 0,-14 13 0,14-14 0,12 14 0,1-1 0,0-13 0,26 1 0,0 0 0,14-27 0,12 13 0,1-13 0,13-13 0,-13 13 0,26-27 0,-14 0 0,-12 1 0,0 0 0,-13-1 0,-1 1 0,-26 0 0,0-1 0,-13 1 0,-13 12 0,-14 1 0,0-14 0,-13 27 0,13-13 0,-12 26 0,25-13 0,-13 14 0,27-1 0,0 0 0,13-13 0,0 14 0</inkml:trace>
  <inkml:trace contextRef="#ctx0" brushRef="#br1" timeOffset="512023">12183 8930 512,'-13'0'0,"13"0"0,-13 13 0,-13-13 0,-1 26 0,1 1 0,0-1 0,-1 1 0,0 12 0,-12 1 0,12 0 0,14 12 0,0 2 0,13-15 0,0 14 0,0 0 0,0 0 0,13 0 0,0 0 0,0 0 0,-13-14 0,14 1 0,-1-13 0,-13-1 0,0 0 0,-13-13 0,13-13 0,0 14 0,0-14 0,0-14 0</inkml:trace>
  <inkml:trace contextRef="#ctx0" brushRef="#br1" timeOffset="512904">11985 9723 512,'0'0'0,"0"-13"0,0 13 0,0-13 0,13-14 0,-13 15 0,0-28 0,14 13 0,-14-13 0,26 1 0,-12-1 0,12 1 0,0-1 0,-13 0 0,27 0 0,-14 14 0,-12-1 0,13 14 0,-14 0 0,0 13 0,0 0 0,0 13 0,1 0 0,-14 14 0,0 12 0,0 1 0,0 0 0,13 12 0,-13-12 0,13 0 0,-13 13 0,13-26 0,0-2 0,0-10 0,1-3 0,12-12 0,-12 0 0,-1 0 0,13-27 0,14 2 0,-27-2 0,14-13 0,-1-13 0,0 0 0,1 1 0,13-2 0,-14 2 0,1-1 0,-1 13 0,0-13 0,1 13 0,-14 14 0,14 0 0,-1-1 0,-26 27 0,14-13 0</inkml:trace>
  <inkml:trace contextRef="#ctx0" brushRef="#br1" timeOffset="513314">11972 9366 512,'0'0'0,"0"0"0,-27 0 0,14 0 0,-13-13 0,-1 13 0,-12 0 0,-1 13 0,13-13 0,-12 0 0,39 0 0,-13-13 0</inkml:trace>
  <inkml:trace contextRef="#ctx0" brushRef="#br1" timeOffset="513564">11007 9300 512,'-27'13'0,"-26"-13"0,13 26 0,1 1 0,39-27 0,-40 27 0</inkml:trace>
  <inkml:trace contextRef="#ctx0" brushRef="#br1" timeOffset="603410">7421 6350 512,'0'0'0,"0"0"0,-13-14 0,-1 14 0,-25-13 0,-14 13 0,0 0 0,-26 0 0,13 27 0,-13-14 0,-1 14 0,1-1 0,-1 0 0,27 14 0,-13 13 0,14-13 0,24 13 0,15-1 0,26 14 0,15 14 0,24-14 0,27 27 0,14-14 0,26 14 0,-26 13 0,12-14 0,2 14 0,-42-13 0,-12 0 0,1-14 0,-54 0 0,0-12 0,-27-15 0,-13-12 0,-13-14 0,-26 0 0,13-26 0,-14 0 0,1-13 0,-14-13 0,14 0 0,-1-14 0,15-13 0,12 0 0,-1-13 0,54 66 0,-39-66 0</inkml:trace>
  <inkml:trace contextRef="#ctx0" brushRef="#br1" timeOffset="603784">6839 6098 512,'0'13'0,"0"14"0,0 26 0,-13 13 0,0 27 0,13 12 0,0 15 0,0 12 0,13 14 0,0-1 0,-13 1 0,14-1 0,-1-13 0,0 1 0,0-14 0,-13-14 0,13-11 0,0-15 0,1-27 0,-1-12 0,-13-13 0,13-27 0,-13 0 0,13-14 0</inkml:trace>
  <inkml:trace contextRef="#ctx0" brushRef="#br1" timeOffset="604175">7236 6284 512,'0'0'0,"13"27"0,14 12 0,-1 27 0,-13 27 0,14 12 0,-1 14 0,-13 14 0,27-1 0,-26 14 0,-1-14 0,-13 13 0,0-12 0,0-1 0,-13-13 0,-14 0 0,13-27 0,1 1 0,0-26 0,-13-2 0,26-25 0,0-14 0,0-12 0,0-28 0,13 2 0,-13 12 0,26-27 0</inkml:trace>
  <inkml:trace contextRef="#ctx0" brushRef="#br1" timeOffset="604675">7540 7474 512,'0'0'0,"13"14"0,0-14 0,41 13 0,-1 13 0,13 1 0,27-1 0,12 1 0,1-1 0,13 14 0,13-14 0,-12 14 0,-2-14 0,-12 1 0,0-1 0,-13 1 0,-14-14 0,-13 1 0,-13-2 0,-13-12 0,-1 13 0,-12 1 0,12-1 0,2 0 0,-2 1 0,14 12 0,13 0 0,14 1 0,12 13 0,1 12 0,-1-12 0,14 13 0,-13-13 0,0 12 0,-1 2 0,-13-15 0,-12 1 0,-15 0 0,14-1 0,-26-26 0,0 14 0,-14-27 0,-26 0 0,27 0 0</inkml:trace>
  <inkml:trace contextRef="#ctx0" brushRef="#br1" timeOffset="605141">10543 8374 512,'0'0'0,"0"-13"0,13-14 0,0 0 0,1 15 0,-1-2 0,1 1 0,-1 0 0,0-1 0,0 1 0,0 0 0,-13 0 0,-13 0 0,0-14 0,-13 1 0,12-1 0,-26 0 0,14 1 0,0 0 0,-14-1 0,14 1 0,-1 13 0,13 13 0,1 0 0,13 13 0,0 13 0,13 1 0,14 25 0,0 2 0,26 12 0,-27 13 0,13 1 0,-12-14 0,0 13 0,-1-13 0,-26 1 0,-26-1 0,13-27 0,-28 1 0,-11-14 0,-14 1 0,-1-14 0,-12-13 0,-13 13 0,-1-13 0,14 0 0,-1 0 0,14 0 0,13-13 0,53 13 0,-39-13 0</inkml:trace>
  <inkml:trace contextRef="#ctx0" brushRef="#br1" timeOffset="606089">7818 6694 512,'14'-14'0,"-1"14"0,13 0 0,14-13 0,12 0 0,15 13 0,25-13 0,1-14 0,13 27 0,13-13 0,13 0 0,0-14 0,14 14 0,13 0 0,-1-1 0,1 2 0,13-2 0,-13 1 0,13 13 0,13 0 0,-26-13 0,13 13 0,-13 13 0,-14-13 0,14 13 0,-27 1 0,-13-14 0,0 12 0,-13 2 0,-27-14 0,1 13 0,-27-13 0,-27 0 0,0 0 0,-26-13 0,-13-1 0,-13-12 0,0 0 0,-27-14 0,-1 1 0,-11-1 0,-15 1 0,1-1 0,0 0 0,-1 13 0,14 0 0,0 15 0,13-1 0,26-1 0,14 14 0,13 14 0,26-1 0,1 13 0,39 14 0,0 0 0,27 12 0,-14 1 0,14 13 0,-14-13 0,-13 13 0,-25-13 0,-15 0 0,-13-13 0,-26-14 0,-27 1 0,-26-1 0,0 1 0,-27-14 0,93-13 0,-79 27 0</inkml:trace>
  <inkml:trace contextRef="#ctx0" brushRef="#br1" timeOffset="842436">14817 10292 512,'0'-13'0,"0"26"0,0 0 0,0 14 0,0 12 0,0 1 0,13 0 0,-13 0 0,0-1 0,0 1 0,-13 0 0,13-14 0,0 0 0,0-12 0,13-1 0,-13 0 0,0-13 0,0 0 0,0-13 0</inkml:trace>
  <inkml:trace contextRef="#ctx0" brushRef="#br1" timeOffset="842688">15028 9882 512,'0'0'0,"-13"0"0,0 0 0,-1 0 0,-12 0 0,-1 0 0,-12 0 0,25 0 0,14 0 0,-26 13 0</inkml:trace>
  <inkml:trace contextRef="#ctx0" brushRef="#br1" timeOffset="843135">15293 9802 512,'0'0'0,"0"0"0,0 14 0,-14-1 0,14 14 0,-26-1 0,0 13 0,-1 1 0,0 13 0,1-13 0,13 13 0,-1 0 0,14 0 0,14-14 0,-1 1 0,13 0 0,1-1 0,0 1 0,12-13 0,-12 12 0,12-12 0,-26 12 0,14-12 0,-27-1 0,0 1 0,0-14 0,0 13 0,-27-12 0,14-1 0,-13-13 0,13 0 0,-14 0 0,1-27 0,13 14 0,-1-26 0,14 39 0,0-27 0</inkml:trace>
  <inkml:trace contextRef="#ctx0" brushRef="#br1" timeOffset="843335">15358 10318 512,'0'0'0,"-13"0"0,0 14 0,-13-1 0,-14 0 0,-13 0 0,13 14 0,-13-14 0,1 14 0,12-14 0,0 13 0,14-12 0,12-14 0,14 0 0,0 0 0</inkml:trace>
  <inkml:trace contextRef="#ctx0" brushRef="#br1" timeOffset="844075">16272 9816 512,'0'13'0,"0"14"0,0 12 0,0 14 0,0 0 0,0 13 0,0 0 0,0 1 0,0 12 0,0-13 0,0 0 0,0 0 0,0-26 0,0 13 0,0-27 0,-14 1 0,14-14 0,0 0 0,0-13 0,0-13 0,14-13 0,-14-1 0,26-13 0,0 1 0,1-1 0,-1-13 0,28 13 0,-15 14 0,14-1 0,-14 14 0,2 0 0,11 13 0,-12 13 0,-14 14 0,1-1 0,-14 14 0,-13 0 0,13 13 0,-13-14 0,-13 14 0,0-13 0,-1-1 0,1 1 0,13-13 0,-13-1 0,13-12 0,0-2 0,13-12 0,14-12 0,-27 12 0,26-14 0</inkml:trace>
  <inkml:trace contextRef="#ctx0" brushRef="#br1" timeOffset="844608">17290 10345 512,'13'0'0,"-13"-13"0,-13-1 0,-13 14 0,13 0 0,-27 14 0,0-1 0,0 13 0,-12 1 0,12 13 0,0-1 0,0 14 0,27-13 0,13 0 0,0-1 0,13-12 0,14-14 0,13 0 0,-1-13 0,14 0 0,-13-13 0,-1-14 0,15 1 0,-15-14 0,-12 1 0,-1-14 0,-13 13 0,0 0 0,-13 14 0,0-14 0,0 27 0,0 0 0,0-1 0,0 14 0,0 0 0,0 27 0,0-14 0,0 27 0,13 0 0,15 13 0,-15-1 0,0-12 0,0 13 0,0-13 0,-13 0 0,0-1 0,0-13 0,0-12 0,0-1 0,0-13 0,13 0 0,-13 0 0,0-13 0</inkml:trace>
  <inkml:trace contextRef="#ctx0" brushRef="#br1" timeOffset="845141">17912 10279 512,'0'0'0,"0"0"0,-13 0 0,13 0 0,-13 13 0,-14-13 0,14 13 0,0 0 0,-14 1 0,-13 12 0,14-13 0,-1 14 0,1-14 0,13 14 0,0-1 0,13-13 0,0 14 0,13-14 0,13 0 0,1 0 0,12 1 0,1-14 0,0 13 0,0 0 0,-1-13 0,-13 13 0,14 1 0,-13-1 0,-14 13 0,0 1 0,-13-1 0,-13 1 0,-13-1 0,-1 0 0,-13 1 0,-12 0 0,12-1 0,0-13 0,-13 0 0,27 1 0,-14-14 0,40 0 0,-13 0 0</inkml:trace>
  <inkml:trace contextRef="#ctx0" brushRef="#br1" timeOffset="845739">18110 9868 512,'0'0'0,"0"0"0,0 0 0,0 27 0,0-1 0,0 14 0,13 13 0,1 13 0,-1 14 0,13-1 0,-13 0 0,1 14 0,13-13 0,-14-14 0,-13 0 0,13-13 0,-13 0 0,-13-27 0,13 0 0,0-12 0,-13-14 0,13-14 0,0-12 0,13 0 0,-13-14 0,13-13 0,27 13 0,-14 1 0,0-1 0,14 14 0,13-1 0,-13 1 0,13 12 0,-27 14 0,14 0 0,13 27 0,-27-1 0,14 1 0,-14 12 0,-13 1 0,1 0 0,-1 13 0,0-13 0,-13 13 0,0-14 0,0 1 0,0-14 0,0 14 0,0-27 0,0 1 0,0-14 0,14 13 0</inkml:trace>
  <inkml:trace contextRef="#ctx0" brushRef="#br1" timeOffset="846264">19790 10133 512,'-13'13'0,"-13"14"0,-1 0 0,-12 12 0,-14 1 0,-1-14 0,-11 14 0,-1-14 0,-14 14 0,1-13 0,13-1 0,-1 1 0,1 12 0,27-26 0,-1 14 0,26-14 0,14 14 0,0-14 0,27 0 0,13 0 0,26 0 0,-13 1 0,26-1 0,0 0 0,1 14 0,-1-14 0,0 0 0,-12 13 0,-14-12 0,-14-1 0,-12 0 0,13 1 0,-27-1 0,-13-13 0,13 0 0</inkml:trace>
  <inkml:trace contextRef="#ctx0" brushRef="#br1" timeOffset="847178">20769 10292 512,'-26'13'0,"-1"0"0,-25 1 0,12 12 0,-26 1 0,13-1 0,0 14 0,0 0 0,13-1 0,14 1 0,-14 0 0,40-1 0,-13 1 0,39 0 0,-12-14 0,-1 0 0,26-12 0,2-14 0,-15 0 0,27-14 0,-14-12 0,-12 0 0,12-14 0,-12-13 0,13 0 0,-27 0 0,13-13 0,-13 13 0,1-13 0,-14 13 0,0 0 0,0 14 0,0-1 0,-14 13 0,1 1 0,13 12 0,0 1 0,0 13 0,0 0 0,0 27 0,0-1 0,13 14 0,1 0 0,-1 26 0,13-13 0,-13 13 0,0 0 0,15-13 0,-15 0 0,0 0 0,0 0 0,0-13 0,1-1 0,-1-25 0,-13-2 0,13-12 0,-13 0 0,13 0 0</inkml:trace>
  <inkml:trace contextRef="#ctx0" brushRef="#br1" timeOffset="847544">21126 10371 512,'0'14'0,"14"-1"0,-14 0 0,13 14 0,0 12 0,-13 1 0,13-14 0,-13 14 0,13 0 0,-13-14 0,0-13 0,0 14 0,0-27 0,0 0 0,-13 0 0,0-13 0,13-14 0,-26 1 0,12-1 0,14-12 0,-26 12 0,13 1 0,0-1 0,0 1 0,-1-1 0,1 1 0,13-1 0,-13 1 0,13 13 0,0-14 0,0 27 0,13-26 0</inkml:trace>
  <inkml:trace contextRef="#ctx0" brushRef="#br1" timeOffset="847844">21523 10001 512,'0'0'0,"14"0"0,-14 0 0,-14 0 0,1 13 0,-13 0 0,-1 14 0,1 12 0,-14-12 0,13 13 0,14 13 0,13 0 0,0-14 0,27 14 0,0 0 0,-1-13 0,0 0 0,1-1 0,-1 1 0,-13 0 0,1-14 0,-14 0 0,0-12 0,0-1 0,0-13 0,-14 13 0</inkml:trace>
  <inkml:trace contextRef="#ctx0" brushRef="#br1" timeOffset="848046">21550 10424 512,'-13'0'0,"-1"0"0,1 0 0,-26 14 0,-1-14 0,14 26 0,-15-26 0,2 13 0,26-13 0,0 0 0,13 0 0,0 0 0</inkml:trace>
  <inkml:trace contextRef="#ctx0" brushRef="#br1" timeOffset="848352">21920 9975 512,'0'0'0,"0"-14"0,0 1 0,0 13 0,-26 13 0,0 1 0,-14 12 0,0 14 0,13-1 0,-12 1 0,26 13 0,-1 0 0,14 0 0,14 0 0,12 0 0,14-14 0,-13 14 0,-1-13 0,27-14 0,-27 14 0,-13-27 0,14 14 0,-14-27 0,-13 0 0,13 0 0</inkml:trace>
  <inkml:trace contextRef="#ctx0" brushRef="#br1" timeOffset="848553">21907 10358 512,'0'13'0,"0"-13"0,-13 0 0,-13 0 0,12 14 0,-12-1 0,0-13 0,-1 13 0,0 0 0,1-13 0,26 14 0,0-14 0,0 0 0,0 0 0</inkml:trace>
  <inkml:trace contextRef="#ctx0" brushRef="#br1" timeOffset="848759">22185 10371 512,'0'-13'0,"13"26"0,-13-13 0,14 27 0,-14-1 0,13 1 0,-13-1 0,0 1 0,0-1 0,0-13 0,0 1 0,-13-14 0,13 0 0,0 0 0,0 0 0</inkml:trace>
  <inkml:trace contextRef="#ctx0" brushRef="#br1" timeOffset="848911">22132 10252 512,'0'-13'0,"-13"0"0,13 0 0,0 0 0,13-1 0,0 1 0,-13 13 0,13-13 0</inkml:trace>
  <inkml:trace contextRef="#ctx0" brushRef="#br1" timeOffset="849442">22568 10239 512,'0'13'0,"0"-13"0,-13 14 0,0 12 0,-13-13 0,12 27 0,-12-14 0,0 1 0,13 13 0,13-14 0,0 1 0,13-14 0,0 13 0,13-13 0,1 1 0,12-14 0,1 0 0,-13 0 0,12-14 0,-12 1 0,-1-13 0,0 13 0,-12-14 0,-1-13 0,0 27 0,-13-13 0,0 12 0,0 1 0,0 0 0,0 13 0,0 13 0,0-13 0,0 13 0,13 14 0,-13-14 0,14 0 0,-1 14 0,0-14 0,14 0 0,-14-13 0,0 14 0,0-28 0,0 14 0,-13-13 0,14 0 0,-14-14 0,0-12 0,13-1 0,-13 0 0,0 1 0,13-1 0,-13 40 0,0-40 0</inkml:trace>
  <inkml:trace contextRef="#ctx0" brushRef="#br1" timeOffset="849733">23006 9802 512,'13'14'0,"-13"-1"0,13 0 0,-13 13 0,13 14 0,0 0 0,0 13 0,1 13 0,-1-13 0,0 13 0,0 0 0,0-13 0,0 13 0,1-13 0,-1 0 0,0-26 0,-13 12 0,14-12 0,-1-14 0,-13-13 0,13-13 0,0 0 0,-13 13 0,0-27 0</inkml:trace>
  <inkml:trace contextRef="#ctx0" brushRef="#br1" timeOffset="850016">23481 10014 512,'27'13'0,"-27"14"0,13 12 0,0 1 0,0 13 0,1 0 0,-1 0 0,0 0 0,14 0 0,-27-13 0,13 13 0,0-27 0,1 0 0,-14-12 0,13-14 0,-13-14 0,0 14 0,0-13 0</inkml:trace>
  <inkml:trace contextRef="#ctx0" brushRef="#br1" timeOffset="850176">23587 10345 512,'-13'-13'0,"0"-1"0,-1 14 0,-12 0 0,13-13 0,-14 13 0,1 0 0,0 0 0,13 0 0,-1 13 0,14-13 0,0 0 0,0 0 0</inkml:trace>
  <inkml:trace contextRef="#ctx0" brushRef="#br1" timeOffset="850607">23812 10305 512,'14'0'0,"12"13"0,0 1 0,1-1 0,-1 0 0,0 14 0,1-14 0,-14 0 0,1 0 0,-1-13 0,0 14 0,-13-14 0,13 0 0,1-14 0,-14 1 0,13 0 0,-13-14 0,13 14 0,-13-13 0,13 12 0,0 1 0,0 0 0,14 13 0,-14 13 0,13 0 0,2 14 0,-2-1 0,0 14 0,1 0 0,-1 13 0,-13 0 0,-13 0 0,0-1 0,0 2 0,-26-1 0,-1-1 0,-12 1 0,-15 0 0,-12 0 0,-13-13 0,79-40 0,-66 40 0</inkml:trace>
  <inkml:trace contextRef="#ctx0" brushRef="#br1" timeOffset="852753">17277 11179 512,'13'13'0,"14"26"0,-1-12 0,-13 26 0,13-1 0,-26 2 0,-13-2 0,0 1 0,0 0 0,-27 0 0,14 0 0,0-13 0,-1 0 0,-13-14 0,27-13 0,-14 0 0,14-26 0,13 13 0,0-26 0</inkml:trace>
  <inkml:trace contextRef="#ctx0" brushRef="#br1" timeOffset="852963">17184 10914 512,'0'0'0,"0"0"0,0-13 0,-13 13 0,0 0 0,-1 13 0,1 0 0,-13 1 0,26-14 0,-13 13 0</inkml:trace>
  <inkml:trace contextRef="#ctx0" brushRef="#br1" timeOffset="854044">14869 12594 512,'0'13'0,"0"-13"0,0 0 0,0 0 0,0 0 0,0 0 0,0 0 0,0 0 0,0 0 0,0 0 0,0 0 0,0 0 0,0 0 0,0 0 0,13 0 0,-13 0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11:14.0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8969 5635 512,'13'0'0,"-13"0"0,13-13 0,1 13 0,-1 0 0,0 0 0,1 0 0,12-13 0,13 13 0,-25 0 0,25 0 0,-12 0 0,0 0 0,12 0 0,14 0 0,-27 0 0,27 0 0,-13-13 0,13 13 0,-13 0 0,12 0 0,2 0 0,-2 0 0,1 13 0,14-13 0,-1 13 0,-14-13 0,28 13 0,-27 1 0,13-1 0,0-13 0,0 13 0,13 0 0,-13-13 0,1 0 0,-1 14 0,0-14 0,0 0 0,0 0 0,0 0 0,1 0 0,-14 0 0,-1 0 0,15 0 0,-67 0 0,53 13 0</inkml:trace>
  <inkml:trace contextRef="#ctx0" brushRef="#br0" timeOffset="9236">13692 9895 512,'13'0'0,"-13"0"0,13 0 0,0 0 0,-13 0 0,14 0 0,-1 0 0,0 0 0,0 0 0,14 0 0,0 0 0,-1 0 0,0 0 0,-13 0 0,27 0 0,0 0 0,-13 0 0,12 0 0,1 0 0,12 0 0,1 0 0,1 0 0,-2 0 0,1 0 0,-13 0 0,26 0 0,-13 0 0,13 0 0,-13 0 0,13 0 0,-13-13 0,14 13 0,-15 0 0,1-14 0,13 14 0,-13 0 0,0 0 0,13-12 0,-13 12 0,0 0 0,0 0 0,-14 0 0,15-14 0,-15 14 0,1 0 0,-14 0 0,14 0 0,-27 0 0,0 0 0,0 0 0,-13 0 0,14 0 0,-14 0 0,0 0 0,0 0 0,0 0 0,0 0 0,0 0 0,-14-13 0,14 13 0,0-13 0,-13-1 0,13 1 0,0 0 0,0-13 0,-13-1 0,13 1 0,0-1 0,0-12 0,0-1 0,0 0 0,0 1 0,0-1 0,-13-13 0,13 0 0,0 0 0,-13 0 0,13 1 0,0-1 0,0 13 0,13-13 0,-13 13 0,0 0 0,0 14 0,0-14 0,0 14 0,0 13 0,-13-14 0,0 14 0,-1 0 0,-12-1 0,0 1 0,-14 13 0,-13 0 0,0-13 0,0 13 0,-27 0 0,14 13 0,-13-13 0,0 13 0,-14 1 0,0-1 0,1 0 0,-1 0 0,1 1 0,13-1 0,-14 0 0,14 0 0,-14 1 0,27-1 0,0-13 0,-1 13 0,14 0 0,1-13 0,-2 13 0,28 1 0,0-14 0,-1 0 0,1 13 0,26-13 0,-13 13 0,13 0 0,-14 1 0,14 12 0,0 0 0,14 1 0,-14 13 0,0 0 0,0 12 0,0 1 0,0 0 0,13 0 0,-13 13 0,0 0 0,13 1 0,0-15 0,0 15 0,1-2 0,-1 1 0,0 1 0,0-1 0,14-13 0,0 0 0,-27-53 0,26 53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14:52.8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14393 5569 512,'0'0'0,"0"-13"0,0 13 0,-14 0 0,14 0 0,0 0 0,0 0 0,-13 0 0,13 0 0,-13 0 0,0 0 0,0 0 0,0 0 0,-1 0 0,-12 0 0,0 0 0,-1-13 0,-13 13 0,14 0 0,-14 0 0,14 13 0,-14-13 0,1 0 0,-2 0 0,-11 0 0,12 0 0,-13 0 0,0 0 0,0 0 0,-13 0 0,13 0 0,0 0 0,-13-13 0,0 13 0,13 0 0,-13 0 0,0-13 0,-1 13 0,2 0 0,-1 0 0,-1 0 0,1-13 0,0 13 0,-14 0 0,14 0 0,1 0 0,-2 0 0,1 0 0,-13 0 0,12 0 0,1 0 0,-13 0 0,13 0 0,-13 0 0,12 0 0,-12 13 0,13-13 0,-1 0 0,-12 0 0,0 0 0,12 0 0,-12 0 0,14 0 0,-15 0 0,14 0 0,-1 0 0,-12 0 0,13 0 0,0 0 0,0 0 0,-13 13 0,12-13 0,1 0 0,-13 0 0,12 13 0,1-13 0,-13 0 0,13 13 0,0-13 0,0 0 0,12 0 0,-12 14 0,1-14 0,-2 0 0,1 0 0,0 0 0,-1 0 0,15 0 0,-14 0 0,-1 0 0,1 0 0,14 0 0,-15-14 0,1 14 0,0 0 0,13 0 0,0 0 0,-13 0 0,13 0 0,0-13 0,0 13 0,-13 0 0,27 0 0,-28 0 0,14 0 0,1 0 0,-2 0 0,-12 13 0,14-13 0,-1 0 0,-1 0 0,15 0 0,-14 0 0,14 0 0,-15-13 0,15 13 0,-1 0 0,1-13 0,-1 13 0,14 0 0,-1 0 0,-13 0 0,27 0 0,-14 13 0,27-13 0,-26 0 0</inkml:trace>
  <inkml:trace contextRef="#ctx0" brushRef="#br0" timeOffset="45029">14684 6350 512,'0'0'0,"0"13"0,-13-26 0,0 13 0,0 0 0,-1 0 0,-12 0 0,-1 0 0,-13 0 0,14-14 0,-14 14 0,1 0 0,-15 0 0,-11-13 0,25 13 0,-26 0 0,26 0 0,-26 0 0,26 0 0,-12 0 0,11 0 0,2 0 0,12 0 0,27 0 0,-13 0 0</inkml:trace>
  <inkml:trace contextRef="#ctx0" brushRef="#br0" timeOffset="45827">15266 6350 512,'0'0'0,"0"0"0,0 0 0,0 0 0,0 0 0,0 0 0,13 0 0,-13-14 0,27 14 0,-1 0 0,14-13 0,0 13 0,-1 0 0,1-12 0,13 12 0,-1-14 0,15 14 0,-1-13 0,14 13 0,-14-13 0,13 13 0,1 0 0,12-14 0,-12 14 0,12 0 0,-13-13 0,14 13 0,-1 0 0,1 0 0,-14 13 0,28-13 0,-28 0 0,14 0 0,-1 0 0,-13 0 0,1 0 0,12 0 0,-12 0 0,12 14 0,-92-14 0,66 0 0</inkml:trace>
  <inkml:trace contextRef="#ctx0" brushRef="#br0" timeOffset="49209">18772 6919 512,'0'0'0,"0"0"0,0 0 0,0 0 0,0 0 0,0 0 0,0 0 0,0 0 0,0 0 0,0 0 0,0 0 0,0 0 0,0 0 0,0 0 0,0 0 0,0 0 0,0 0 0,0 0 0,0 0 0,0 0 0,0 0 0,0 0 0,0 0 0,0 0 0,0 0 0,0 0 0,0 0 0,0 0 0,0 0 0,0 0 0,0 0 0,0 0 0,0 0 0,0 0 0,0 0 0,-14-14 0,14 14 0,0 0 0,0 0 0,0 0 0,0 0 0,0 0 0,0 0 0,0 0 0,0 0 0,0 0 0,-13 0 0,13 0 0,0 0 0,0 0 0,0 0 0,0 0 0,0 0 0,0 0 0,0 0 0,0-13 0,0 13 0,0 0 0,0 0 0,0 0 0,0 0 0,0 0 0,0 0 0,0 0 0,0 0 0,0 0 0,0 0 0,0 0 0,-13 0 0,13 0 0,0 0 0,0 0 0,0 0 0,0 0 0,0 0 0,0 0 0,0 0 0,0 0 0,0 0 0,0 0 0,0 0 0,0 0 0,0 0 0,0 0 0,0 0 0,0 0 0,0 0 0,0 0 0,0 0 0,0 0 0,0 0 0,0 0 0,0 0 0,0 0 0,0 0 0,0 0 0,0 0 0,0 0 0,0 0 0,0 0 0,0 0 0,0 0 0,0 0 0,0 0 0,0 0 0,0 0 0,-13 0 0,13 0 0,0 0 0,0 0 0,0 0 0,0 0 0,0 0 0,0 0 0,0 0 0,0 0 0,0 0 0,0 0 0,0 0 0,0 0 0,0 0 0,0 0 0,0 0 0,0 0 0,0 0 0,0 0 0,0 0 0,0 0 0,0 0 0,0 0 0,0 0 0,-13 13 0,13-13 0</inkml:trace>
  <inkml:trace contextRef="#ctx0" brushRef="#br0" timeOffset="57675">9657 6919 512,'0'0'0,"0"13"0,0-13 0,0 0 0,0 0 0,-13 13 0,13 0 0,-13 0 0,0 1 0,-1-1 0,0 13 0,1-12 0,0-1 0,0 0 0,0 1 0,0-1 0,-14 0 0,14 0 0,-13 0 0,-14 1 0,40-14 0,-27 0 0</inkml:trace>
  <inkml:trace contextRef="#ctx0" brushRef="#br0" timeOffset="58590">8652 6932 512,'0'0'0,"13"0"0,-13 0 0,0 0 0,0 0 0,0 0 0,0 13 0,-13 0 0,13 0 0,-14 14 0,14-1 0,-13 1 0,0 0 0,-14-1 0,1 0 0,-1 1 0,1-1 0,26-26 0,-40 27 0</inkml:trace>
  <inkml:trace contextRef="#ctx0" brushRef="#br0" timeOffset="61760">9921 7858 512,'0'0'0,"0"0"0,0 0 0,0 0 0,0 0 0,0 0 0,14 0 0,-14 0 0,0 0 0,0 0 0,0-13 0,0 13 0,13 0 0,-13 0 0,26 0 0,-13 0 0,1 0 0,-1 13 0,1-13 0,12 0 0,0-13 0,1 13 0,-1 0 0,14 0 0,0 0 0,-14 0 0,14 0 0,12-13 0,-12 13 0,0 0 0,0 0 0,13 0 0,-14 0 0,14 0 0,-13 0 0,13 0 0,-14-14 0,14 14 0,1 0 0,-2 0 0,1 0 0,0 0 0,0 14 0,0-14 0,13 0 0,-13 0 0,0 0 0,-13 0 0,12 0 0,2 0 0,-2 0 0,1 0 0,0 0 0,-13-14 0,0 14 0,12 0 0,-12-13 0,-1 13 0,2 0 0,25 0 0,-53 0 0,26 0 0,14 0 0,1 0 0,-15 0 0,1 0 0,-1 0 0,15 0 0,-2 13 0,-12-13 0,13 0 0,0 0 0,0 14 0,-14-14 0,14 0 0,-13 0 0,0 0 0,13 13 0,-14-13 0,14 0 0,-13 0 0,0 0 0,-1 13 0,1-13 0,-1 0 0,-12 0 0,0 0 0,12 14 0,-25-14 0,12 0 0,0 12 0,-26-12 0,27 0 0</inkml:trace>
  <inkml:trace contextRef="#ctx0" brushRef="#br0" timeOffset="71428">9128 8612 512,'0'0'0,"0"0"0,0 0 0,0 0 0,-14 0 0,14 0 0,-13 0 0,0 0 0,0 13 0,0-13 0,-14 14 0,14-14 0,0 0 0,-14 0 0,-13 0 0,27 0 0,-13 0 0,-1-14 0,1 1 0,0 13 0,13-13 0,-28 13 0,15-14 0,0 14 0,-14 0 0,14 0 0,-14 0 0,0 14 0,0-1 0,14 0 0,-14 1 0,1-1 0,-1 0 0,0 0 0,0-13 0,-12 0 0,12 0 0,0-13 0,0 13 0,-12-13 0,-1 13 0,0 0 0,0-13 0,0 13 0,14-14 0,-28 14 0,27 0 0,1 0 0,-14 0 0,53 0 0,-26 0 0</inkml:trace>
  <inkml:trace contextRef="#ctx0" brushRef="#br0" timeOffset="84565">9022 11707 512,'0'0'0,"0"0"0,0 0 0,-13 0 0,13 0 0,-14-13 0,-12 13 0,13 0 0,-14-13 0,14 13 0,-13 0 0,12 0 0,-12 0 0,-13 0 0,11-13 0,2 13 0,0 0 0,-14-14 0,-13 14 0,13-12 0,1 12 0,-14 0 0,0-14 0,-13 14 0,13-13 0,-13 13 0,0-13 0,-1 13 0,2 0 0,-1-14 0,-1 14 0,14 0 0,1-13 0,-2 13 0,1 0 0,1 0 0,12 13 0,14-13 0,-1 0 0,0 14 0,27-14 0,-13 0 0</inkml:trace>
  <inkml:trace contextRef="#ctx0" brushRef="#br0" timeOffset="85522">7381 10914 512,'0'0'0,"0"0"0,0 0 0,-13 0 0,13 0 0,-13-13 0,-14 13 0,1 0 0,0-14 0,-1 14 0,1 0 0,-14 0 0,0 0 0,14 0 0,-1 0 0,1 14 0,0-14 0,13 13 0,-1-13 0,0 13 0,14-13 0,14 14 0,-14-1 0,27 13 0,-14-12 0,13 12 0,14 0 0,-1 1 0,1 12 0,0 1 0,0 0 0,-1-1 0,-12 1 0,12 0 0,-26-1 0,14 1 0,-27-1 0,0 1 0,0 0 0,-13-13 0,-14-1 0,1-13 0,-1 0 0,-12 1 0,-1-1 0,14-13 0,-27 0 0,0 0 0,13-13 0,-12 13 0,-2-14 0,28 1 0,-14 0 0,1 0 0,12-14 0,27 27 0,-13-26 0</inkml:trace>
  <inkml:trace contextRef="#ctx0" brushRef="#br0" timeOffset="85955">6971 10504 512,'13'0'0,"-13"26"0,0 14 0,-13 0 0,26 26 0,0 13 0,1-13 0,-14 27 0,-14-27 0,1 27 0,13-1 0,13 14 0,-13-14 0,0 1 0,0 13 0,0-14 0,0-12 0,0-1 0,0-13 0,0 1 0,0-28 0,-13-12 0,13-14 0,0-13 0,0 0 0,0 0 0</inkml:trace>
  <inkml:trace contextRef="#ctx0" brushRef="#br0" timeOffset="86194">7104 10623 512,'0'-27'0,"0"54"0,13-14 0,-13 40 0,-79 27 0,171-80 0,-184 0 0,197 79 0,-210-158 0,210 184 0</inkml:trace>
  <inkml:trace contextRef="#ctx0" brushRef="#br0" timeOffset="86304">7143 10941 512,'0'105'0,"13"1"0,-13 13 0,14 0 0,-14 0 0,0 0 0,0 0 0,-14 0 0,14-13 0,-13 13 0,0-13 0,13-106 0,-13 93 0</inkml:trace>
  <inkml:trace contextRef="#ctx0" brushRef="#br0" timeOffset="2.12437E6">13917 5477 512,'0'13'0,"0"-13"0,0 0 0,0 0 0,-14-13 0,14 13 0,0 0 0,0 0 0,0 0 0,0 0 0,0 0 0,0 0 0,0 0 0,14 13 0,-14-13 0,0 0 0,0 0 0,0 0 0,26 13 0,-26-13 0,0 0 0,0 0 0,40 14 0,-40-14 0,0 0 0,0 0 0,0 0 0,40 13 0</inkml:trace>
  <inkml:trace contextRef="#ctx0" brushRef="#br0" timeOffset="2.13487E6">14605 5384 512,'0'-13'0,"0"26"0,0-13 0,0 0 0,0 0 0,0 0 0,0 0 0,0 0 0,0 0 0,0 0 0,0 0 0,0 0 0,0 0 0,0 0 0,0 0 0,0 0 0,0 0 0,0 0 0,0 0 0,0 0 0,0 0 0,0 0 0,0 0 0,0 0 0,0 0 0,0 0 0,-14 13 0,14-13 0,0 0 0,0 0 0,0 0 0,0 0 0,0 0 0,0 0 0,0 0 0,0 0 0,0 0 0,0 0 0,0 0 0,0 0 0,0 0 0,0 0 0,0 0 0,0 0 0,0 0 0,0 0 0,0 0 0,-13 0 0,13 0 0,0 0 0,0 0 0,0 0 0,0 0 0,0 0 0,0 0 0,0 0 0,0 0 0,0 0 0,0 0 0,0 0 0,0 0 0,0 0 0,0 0 0,0 0 0,0 0 0,0 0 0,0 0 0,0 0 0,0 0 0,0 0 0,0 0 0,0 0 0,0 0 0,0 0 0,0 0 0,0 0 0,0 0 0,0 0 0,0 0 0,0 0 0,0 0 0,0 0 0,0 0 0,0 0 0,0 0 0,13 0 0,-13 0 0,0 0 0,0 0 0,0 0 0,0 0 0,0 0 0,14 0 0,-14 0 0,0 0 0,0 0 0,0 0 0,0 0 0,26 0 0,-26 0 0,0 0 0,0 0 0,0 0 0,27 0 0,-27 0 0,0 0 0,0 0 0,0 0 0,0 0 0,0 0 0,26-13 0,-26 13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16:59.2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4286 12819 512,'-13'0'0,"39"0"0,-26 0 0,26 0 0,1 0 0,-14 0 0,13 0 0,15 13 0,-15-13 0,0 0 0,14 0 0,-14 0 0,14 0 0,0 0 0,0-13 0,-1-1 0,14 14 0,-13-13 0,13 1 0,0-3 0,-1 15 0,2-25 0,12 25 0,0-14 0,-14 1 0,2 13 0,12-13 0,0 13 0,0 0 0,-13 0 0,13 13 0,-13-13 0,13 13 0,-13 1 0,0 11 0,0-10 0,0 10 0,-14 2 0,1 0 0,0-1 0,-13 0 0,-1 1 0,0 0 0,1 13 0,-1-1 0,-13-13 0,0 14 0,1-14 0,-14 14 0,13-13 0,-13 12 0,0-13 0,0 14 0,-13-13 0,-1 12 0,1-12 0,0 12 0,-13-12 0,-1 13 0,1-14 0,0 1 0,-14 12 0,0-25 0,0 12 0,1-13 0,-1 14 0,-13-14 0,13 0 0,1 0 0,-27-13 0,26 0 0,-13 0 0,-13 0 0,26 0 0,-40 0 0,28-13 0,-1 0 0,-14 0 0,15 0 0,-14-1 0,0-12 0,12 13 0,-25-1 0,13 1 0,0-13 0,0 12 0,13 1 0,-14-13 0,15-1 0,-1 14 0,-14-14 0,28 1 0,-1 0 0,-12-1 0,25 14 0,-13-13 0,14-1 0,-1 0 0,1 1 0,-1-13 0,14 12 0,0-13 0,0 1 0,13 39 0,0-27 0,0-13 0,0 0 0,0 1 0,0-1 0,13 14 0,-13-14 0,13 0 0,14 15 0,-1-15 0,0 13 0,-12 0 0,26 1 0,13 13 0,-27 0 0,27 13 0,-1 13 0,15 0 0,-67-13 0,40 13 0</inkml:trace>
  <inkml:trace contextRef="#ctx0" brushRef="#br0" timeOffset="84813.2205">22119 13203 512,'0'0'0,"13"0"0,-13 0 0,0 12 0,0-12 0,0 0 0,0 0 0,0 0 0,0 0 0,0 0 0,13 0 0,-13 0 0,13 0 0,0 14 0,1-14 0,-1 0 0,-13 0 0,14 0 0</inkml:trace>
  <inkml:trace contextRef="#ctx0" brushRef="#br0" timeOffset="86009.5793">22304 13242 512,'13'13'0,"14"-13"0,12 0 0,-12 0 0,13 13 0,-1-13 0,-12 14 0,25-14 0,-11 0 0,-2 0 0,1 0 0,12 0 0,1 0 0,-13 0 0,13 0 0,-13 0 0,12 0 0,2 0 0,-1 0 0,-1 0 0,-12 0 0,13 0 0,0 0 0,-13-14 0,12 14 0,-11 0 0,24 0 0,-25 0 0,13 0 0,0-13 0,0 13 0,-14 0 0,1 0 0,13 0 0,-13 0 0,0 0 0,-1 0 0,1 0 0,-14 0 0,1 0 0,-1 0 0,-12 13 0,12-13 0,-13 0 0,-13 0 0,0 0 0,0 0 0,0 0 0,0 0 0,0 0 0,0 0 0,0 0 0,0 0 0,0 0 0,0 0 0,0 0 0,0-13 0,0 13 0,13-13 0,-13 13 0,13 0 0,-13-13 0,0-1 0,14 14 0,-14-12 0,0-2 0,0-12 0,0 12 0,0 1 0,0-13 0,0 0 0,0-1 0,0 0 0,-14-13 0,14 15 0,0-16 0,0 2 0,0 13 0,0-1 0,14-13 0,-14 28 0,0-15 0,0 0 0,0 14 0,-14 0 0,1-14 0,0 27 0,0-13 0,-13 0 0,-27 0 0,26 13 0,-26 0 0,0-13 0,-13 13 0,13-14 0,-26 14 0,13 0 0,-14 0 0,14 14 0,-14-14 0,1 0 0,0 0 0,-1 13 0,15-13 0,-14 0 0,-1 0 0,14 13 0,-1-13 0,1 0 0,14 13 0,-1-13 0,-1 13 0,2-13 0,12 13 0,1 1 0,12-1 0,-13 0 0,14 1 0,-1-1 0,1 14 0,13-15 0,-14 15 0,14-1 0,13 1 0,-13-1 0,13 14 0,0 0 0,-13-1 0,13 1 0,0 13 0,13-14 0,-13 1 0,0 13 0,0-13 0,13 0 0,0-1 0,-13 1 0,0-14 0,13-13 0,-13 1 0,0-14 0,-13 0 0</inkml:trace>
  <inkml:trace contextRef="#ctx0" brushRef="#br0" timeOffset="87483.0212">22040 10954 512,'0'0'0,"0"0"0,0 0 0,0 26 0,-14-12 0,14-2 0,0 28 0,-13-13 0,0 12 0,13 1 0,-14 0 0,14 12 0,-13-12 0,13 0 0,-13-1 0,13 1 0,0-14 0,0 1 0,13-1 0,-13 1 0,13-14 0,14-13 0,-14 27 0,27-27 0,13 0 0,-14 13 0,15-13 0,-2 0 0,1-13 0,26 13 0,-12 0 0,12-13 0,1 13 0,-1 0 0,0-14 0,1 14 0,12-13 0,-12 13 0,12 0 0,-12-13 0,12 13 0,-13 0 0,1-14 0,-1 14 0,1 0 0,-1 0 0,-13 0 0,-13 0 0,13 0 0,-13 0 0,-13 0 0,0 0 0,-14 0 0,1 0 0,-14 0 0,13 0 0,-26 0 0,13 0 0,-13-13 0,13 0 0,-13 13 0,14-13 0,-14-13 0,13 12 0,-13-12 0,13-1 0,-13 1 0,0 0 0,13-14 0,-13 13 0,0-12 0,0-1 0,-13 0 0,0 1 0,13-14 0,-13 27 0,-1-14 0,14 13 0,-13 1 0,13-1 0,-13 14 0,13 13 0,-13-13 0,0 13 0,0 0 0,-27 0 0,13-13 0,-13 13 0,-12 0 0,-14 0 0,12-14 0,-25 14 0,-13 0 0,12-13 0,-12 13 0,-1 0 0,1 0 0,-15-13 0,15 13 0,-14 0 0,27 0 0,-14 0 0,1 0 0,13 13 0,-1-13 0,14 0 0,-1 0 0,15 0 0,12 13 0,-13-13 0,27 0 0,-1 14 0,-13-14 0,14 13 0,0 0 0,-1 0 0,14 14 0,-13-1 0,12 1 0,-12 13 0,26-40 0,-14 39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21:34.9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9432 8361 512,'0'13'0,"0"-13"0,0 0 0,0 0 0,0 0 0,0 0 0,0 0 0,0 0 0,0 0 0,0 0 0,0 0 0,0 0 0,0 0 0,0 0 0,0 0 0,0 0 0,0 13 0,0-13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0,-13 0 0,13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13 0,0-13 0,0 0 0,0 0 0,0 0 0,0 0 0,0 0 0,0 0 0,0 0 0,0 0 0,0 0 0,0 0 0,0 0 0,0 0 0,0 0 0,0 0 0,0 0 0,0 0 0,0 0 0,0 0 0,0 0 0,0-13 0,0 13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0,-13 0 0,13 0 0,0 0 0,0 0 0,0 0 0,0 0 0,0 0 0,0 0 0,0 0 0,0 0 0,0 0 0,0 0 0,0 0 0,0 0 0,0 0 0,0 0 0,0 0 0,0 0 0,0 0 0,0 0 0,0 0 0,0 0 0,0 0 0,0 0 0,0 0 0,0 0 0,0 0 0,0 0 0,0 0 0,0 0 0,0 0 0,0 0 0,0 0 0,0 0 0,0 0 0,0 0 0,0 0 0,0 0 0,0 0 0,0 0 0,13 0 0,-13 0 0,0 0 0,0 0 0,0 0 0,0 13 0,0-13 0,0 0 0,0 0 0,0 14 0,0-14 0,0 0 0,0 0 0,0 0 0,0 13 0</inkml:trace>
  <inkml:trace contextRef="#ctx0" brushRef="#br0" timeOffset="1228.3684">9697 9975 512,'0'-14'0,"-14"14"0,14 0 0,0 0 0,0 0 0,0 0 0,0 0 0,0 0 0,0 0 0,-13 0 0,13 0 0,0 0 0,0 0 0,0 0 0,0 0 0,0 0 0,-13 0 0,13 0 0,0 0 0,0 0 0,0 0 0,0 0 0,-13 0 0,13 0 0,0 0 0,0 0 0,0 0 0,-13 14 0,13-14 0,0 0 0,0 0 0,0 0 0,0 0 0,0 0 0,0 0 0,0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24:12.4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2818 11668 512,'0'0'0,"13"0"0,0-14 0,0 14 0,0-12 0,14 12 0,-1 0 0,1 0 0,-1-14 0,14 14 0,-13 0 0,25-13 0,-12 0 0,-1 13 0,15-14 0,-15 1 0,14 13 0,0 0 0,0-13 0,0 13 0,13 13 0,-27-13 0,15 13 0,-1 1 0,-1-1 0,-25 0 0,13 1 0,-1 12 0,1 0 0,-14-13 0,1 14 0,-14 0 0,0-1 0,0 0 0,0 1 0,-13 12 0,0 1 0,0 0 0,-13 0 0,0-1 0,0 1 0,-13 13 0,-1-13 0,-12-1 0,-1 14 0,13-26 0,-13 13 0,-12-14 0,12 14 0,1-27 0,-15 13 0,15-13 0,-14 1 0,0-14 0,0 0 0,0 0 0,0 0 0,1-14 0,-2 1 0,1 0 0,1-13 0,12-1 0,0 1 0,-13-1 0,14-12 0,12 12 0,27 27 0,-26-40 0</inkml:trace>
  <inkml:trace contextRef="#ctx0" brushRef="#br0" timeOffset="1283.1283">3082 11125 512,'0'0'0,"0"0"0,0 0 0,0 0 0,13 0 0,-13 0 0,-13 0 0,13 0 0,0 0 0,0 14 0</inkml:trace>
  <inkml:trace contextRef="#ctx0" brushRef="#br0" timeOffset="5449.5449">24897 4934 512,'13'14'0,"-26"-28"0,13 1 0,-13 0 0,0-1 0,13 1 0,13 13 0,-13-13 0,-13 13 0,13-13 0,0 13 0,0-13 0,0 13 0,13-13 0,-13-1 0,13 14 0,-13 0 0,0-13 0,13 13 0,0-13 0,-13 13 0,13-14 0,-13 14 0,14-13 0,-14 13 0,13 0 0,-13 0 0,13 0 0,-13 0 0,0 0 0,0 0 0,13 13 0</inkml:trace>
  <inkml:trace contextRef="#ctx0" brushRef="#br0" timeOffset="29263.9261">21364 3069 512,'-13'-14'0,"0"2"0,0-2 0,0 1 0,0 0 0,13-14 0,-14 15 0,28 12 0,-14-14 0,13 1 0,0 0 0,0-1 0,13 1 0,1 0 0,13-1 0,-14 1 0,14 0 0,0-1 0,12 2 0,15-1 0,-1-1 0,0 1 0,27-14 0,-14 14 0,14 0 0,-1 0 0,14 0 0,-13-1 0,13 14 0,-1-13 0,15 13 0,-15-13 0,1 13 0,14 13 0,-15-13 0,1 13 0,0 1 0,0-1 0,-14 13 0,1 1 0,-1-1 0,14 13 0,-13-12 0,-1 13 0,-12 0 0,12-1 0,-12 14 0,-1-13 0,-13 13 0,0 0 0,-13 0 0,0 0 0,-13-1 0,0 1 0,-14 14 0,0-1 0,-12-13 0,12 13 0,-13 13 0,-13-13 0,0 0 0,-13 1 0,0-1 0,0 0 0,-14 0 0,1 1 0,-14-15 0,0 14 0,-26-13 0,13 13 0,1-13 0,-28-13 0,1-1 0,-1 1 0,-12-14 0,12 1 0,-25-14 0,-2 0 0,2 1 0,-1-14 0,-13 0 0,0 0 0,0-14 0,0 1 0,-14-13 0,15 0 0,-2-1 0,2 0 0,-2-12 0,1-1 0,13-13 0,0 14 0,1-28 0,-1 15 0,13-15 0,0 1 0,14 0 0,0 0 0,-1 0 0,1 0 0,26 0 0,-13-14 0,13 14 0,14 0 0,-2 0 0,15 0 0,0 13 0,26-14 0,0 15 0,13-1 0,13 0 0,28 13 0,-2-13 0,14 14 0,14 12 0,12-13 0,28 28 0,-2-15 0,15 27 0,-1 0 0,27 0 0,0 27 0,13 12 0,13 1 0,-185-40 0,172 52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25:34.7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7368 2117 512,'13'0'0,"-39"0"0,26 0 0,-13 0 0,-1-14 0,-12 14 0,0 0 0,-1 0 0,-12-13 0,-1 13 0,0 0 0,0 0 0,-12 0 0,-2 0 0,2 0 0,-1 13 0,0-13 0,-14 0 0,2 0 0,-1 0 0,-1 0 0,-12 0 0,13 0 0,-14 14 0,14-14 0,0 0 0,-13 0 0,13 0 0,-1 0 0,1 13 0,0-13 0,14 13 0,-2-13 0,54 0 0,-26 13 0</inkml:trace>
  <inkml:trace contextRef="#ctx0" brushRef="#br0" timeOffset="49799.9795">1243 3043 512,'0'0'0,"0"0"0,0 0 0,14 0 0,-14 0 0,13 0 0,-13 0 0,0 0 0,0 0 0,13-14 0,-13 14 0,0 0 0,0 0 0,0 14 0,0-14 0,-13 0 0,13 0 0,-13 12 0,-1 2 0,1-14 0,-13 13 0,12 13 0,1 1 0,0 0 0,-1-1 0,-12 14 0,13-14 0,0 14 0,-1-1 0,14 1 0,-13 0 0,0 0 0,0 13 0,0-1 0,0 1 0,-1 14 0,0-14 0,1 13 0,13 0 0,0-13 0,0 13 0,0 0 0,13-13 0,-13 13 0,0 0 0,14 13 0,-14-12 0,14 12 0,-1 0 0,0 14 0,-13-14 0,13 14 0,0-1 0,-13 1 0,13 0 0,1 12 0,-1-12 0,13 0 0,-13-1 0,14 1 0,-14 0 0,27-1 0,-27 1 0,14 13 0,-14 0 0,13 0 0,1-1 0,-1 1 0,0 0 0,1 0 0,0-14 0,12 14 0,-12-13 0,-1-1 0,0 1 0,1 0 0,13-14 0,0 0 0,-14-12 0,14 12 0,-1-26 0,-13 13 0,2-13 0,11 0 0,-39-53 0,26 40 0</inkml:trace>
  <inkml:trace contextRef="#ctx0" brushRef="#br0" timeOffset="136927.6914">9009 10861 512,'0'0'0,"0"13"0,0-13 0,13 13 0,-13 14 0,0 0 0,0-1 0,13 13 0,-13-12 0,0 0 0,14-1 0,-14 0 0,0-13 0,0 1 0,0-14 0,0 13 0,0-13 0,0 0 0,-14-13 0,1-1 0,13-12 0,-13 0 0,13-1 0,0-13 0,0 14 0,13-13 0,-13 12 0,27-13 0,-14 1 0,13 12 0,14 0 0,-14 1 0,0 13 0,15 0 0,-15 13 0,0 0 0,1 0 0,-1 0 0,-13 13 0,0 0 0,1 1 0,-14-14 0,13 12 0</inkml:trace>
  <inkml:trace contextRef="#ctx0" brushRef="#br0" timeOffset="137368.7355">9445 10941 512,'14'0'0,"-1"0"0,0 0 0,0-14 0,0 14 0,1-26 0,-1 12 0,13 1 0,-13-13 0,14 13 0,-13-14 0,-1 0 0,0 15 0,-13-15 0,13 14 0,-13 0 0,-13 13 0,0 0 0,0 0 0,-15 13 0,2 0 0,13 0 0,-13 13 0,12 1 0,1-14 0,0 27 0,13-14 0,13 1 0,0 0 0,1-1 0,12-13 0,0 1 0,15-2 0,-15-12 0,13 0 0,-12 0 0,-1 0 0,0-12 0,15 12 0,-28-14 0,-13 14 0,26-26 0</inkml:trace>
  <inkml:trace contextRef="#ctx0" brushRef="#br0" timeOffset="137776.7763">9921 10742 512,'0'0'0,"0"0"0,14 13 0,-14 13 0,13-12 0,0 12 0,13 14 0,-12-14 0,-1 1 0,14 0 0,-1-14 0,-13 0 0,14 0 0,-14-13 0,13-13 0,-13 0 0,1 0 0,-1-14 0,-13-13 0,13 14 0,1-14 0,-14 1 0,13-1 0,0 0 0,0 13 0,1-12 0,12 12 0,-13 1 0,13 13 0,-12-14 0,12 27 0,-26 0 0,26-13 0</inkml:trace>
  <inkml:trace contextRef="#ctx0" brushRef="#br0" timeOffset="138084.8071">11694 10570 512,'-13'0'0,"39"13"0,-26-13 0,14 0 0,-14 0 0,-14 13 0,-12-13 0,-13 14 0,-15-1 0,1-13 0,-13 13 0,-13 0 0,0 0 0,13-13 0,-1 14 0,1-1 0,27-13 0,39 0 0,-27 13 0</inkml:trace>
  <inkml:trace contextRef="#ctx0" brushRef="#br0" timeOffset="138766.8753">12157 10358 512,'0'13'0,"0"27"0,0-13 0,0 26 0,13-1 0,-13 1 0,27 13 0,-14 1 0,14-1 0,-1-13 0,1 0 0,-14-13 0,13-1 0,-13-13 0,0-12 0,-13-1 0,0-13 0,0-13 0,-13-1 0,0-12 0,-13-13 0,13-15 0,-27-12 0,0 14 0,27-15 0,-1 1 0,1 26 0,0-26 0,13 27 0,13-1 0,0 0 0,1 0 0,13 27 0,12-13 0,14 12 0,-14 14 0,15 14 0,-1-1 0,-14 13 0,1 1 0,-1-1 0,-26 14 0,-13 0 0,-13-1 0,0-12 0,-26 13 0,-1-14 0,-13 14 0,0-14 0,0-12 0,14 12 0,12-13 0,-12-13 0,25 0 0,14 0 0,27-13 0,-27 13 0,13-13 0</inkml:trace>
  <inkml:trace contextRef="#ctx0" brushRef="#br0" timeOffset="139165.9152">12964 10345 512,'0'0'0,"-13"13"0,-14-13 0,14 13 0,-13 1 0,0 12 0,-1-13 0,14 27 0,-14-13 0,27-1 0,0 0 0,0 1 0,14-14 0,12 0 0,1 1 0,-1-14 0,0-14 0,14 14 0,-14-26 0,-13 13 0,1-1 0,-1-12 0,-13 0 0,-13-1 0,-1 1 0,-12 12 0,0-12 0,-1 13 0,14-1 0,0 1 0,13 0 0,0 13 0,0 0 0,0-13 0</inkml:trace>
  <inkml:trace contextRef="#ctx0" brushRef="#br0" timeOffset="139681.9668">13189 10411 512,'0'13'0,"14"14"0,-1-1 0,0 1 0,0-1 0,0 1 0,1-14 0,12 0 0,-26 0 0,26 1 0,-13-14 0,1-14 0,-14 1 0,13-13 0,-13 12 0,13-25 0,-26 12 0,13 1 0,0-1 0,0 14 0,0 0 0,0 0 0,0 13 0,13 0 0,0 0 0,1 13 0,-1 13 0,27-12 0,-14 12 0,1-13 0,12 14 0,-13-14 0,15 0 0,-15 0 0,0-13 0,1 0 0,-14-13 0,0 0 0,0 0 0,-13-14 0,0 1 0,-13-1 0,13-12 0,-13 12 0,0-13 0,13 14 0,0 13 0,0-14 0,0 14 0,13 13 0,-13 0 0,13-13 0</inkml:trace>
  <inkml:trace contextRef="#ctx0" brushRef="#br0" timeOffset="140306.0292">13903 10371 512,'14'14'0,"12"-1"0,0 0 0,1 0 0,-13-13 0,12 0 0,0 0 0,-12-13 0,12 13 0,-13-13 0,0-14 0,0 1 0,1-1 0,-14 1 0,0 13 0,-14-14 0,1 14 0,0 0 0,-13 0 0,13 13 0,-1 0 0,-12 13 0,0 0 0,12 0 0,1 14 0,13-1 0,0 1 0,13 12 0,1-12 0,12-1 0,0 14 0,14-27 0,-1 14 0,1-1 0,13-26 0,0 13 0,-13 1 0,12-14 0,-24-14 0,24 14 0,-25-13 0,-14 0 0,0 0 0,-13 0 0,0-1 0,0-12 0,-13-1 0,0 1 0,13-1 0,-14 1 0,1-14 0,13 14 0,0-1 0,13 1 0,1 0 0,12-1 0,13 14 0,1-1 0,27-12 0,-15 13 0,14-1 0,14 1 0,-14 13 0,14-13 0,-1 0 0,13 0 0,-92 13 0,67-14 0</inkml:trace>
  <inkml:trace contextRef="#ctx0" brushRef="#br0" timeOffset="140622.0608">15755 9961 512,'0'14'0,"0"-14"0,-13 13 0,0-13 0,0 13 0,-27 0 0,14 14 0,-14-14 0,0 26 0,1-12 0,-1-1 0,27 14 0,-27-13 0,40-1 0,-13 1 0,39-1 0,-12 0 0,12-12 0,14-1 0,12 0 0,15 0 0,-14-13 0,-1 0 0,15-13 0,-14 0 0,-14 0 0,14-14 0,-13 1 0,-40 26 0,27-27 0</inkml:trace>
  <inkml:trace contextRef="#ctx0" brushRef="#br0" timeOffset="140989.0975">16165 10027 512,'0'0'0,"-13"0"0,0 14 0,0-14 0,-13 13 0,-1 0 0,14 13 0,-13 1 0,-1-1 0,13 1 0,1 13 0,0-14 0,26 1 0,0-1 0,1-13 0,13 0 0,12 1 0,-12-14 0,12 0 0,1-14 0,-13 1 0,-1 0 0,0-13 0,-12-1 0,-14 14 0,0 0 0,-14-14 0,-12 14 0,0-14 0,-1 14 0,0 0 0,14 0 0,-13 13 0,13-14 0,13 14 0,0 0 0,0-13 0</inkml:trace>
  <inkml:trace contextRef="#ctx0" brushRef="#br0" timeOffset="141545.1531">16549 9895 512,'13'0'0,"-13"13"0,0-13 0,0 0 0,0 13 0,-26 1 0,13 12 0,-14-12 0,1 12 0,13 0 0,0 1 0,0-14 0,-1 13 0,14-12 0,14-1 0,-14 13 0,26-12 0,-13-1 0,13-13 0,14 13 0,-14-13 0,28 14 0,-15-1 0,1-13 0,-1 13 0,-12 0 0,13 0 0,-14 1 0,1-1 0,-14 0 0,0 0 0,0 0 0,-13 1 0,0-1 0,0-13 0,-13 13 0,0 0 0,0-13 0,0 14 0,-14-1 0,14 0 0,-14 0 0,14 1 0,0 12 0,13-13 0,-14 1 0,14-1 0,-13 13 0,13-13 0,0 1 0,0-1 0,0-13 0,-13 13 0,13-13 0,13 0 0,-13 0 0,0-13 0</inkml:trace>
  <inkml:trace contextRef="#ctx0" brushRef="#br0" timeOffset="141945.1931">16999 9525 512,'0'0'0,"0"0"0,0 13 0,0-13 0,0 26 0,0 14 0,0-1 0,0 15 0,14 12 0,-1-13 0,-13 13 0,13 0 0,0 0 0,-13 0 0,13-13 0,-13 0 0,14 0 0,-14-13 0,13-14 0,-13 1 0,13-14 0,-13 0 0,26-26 0,-26 13 0,0 0 0,13-27 0</inkml:trace>
  <inkml:trace contextRef="#ctx0" brushRef="#br0" timeOffset="142137.2123">17224 10080 512,'0'-13'0,"0"13"0,-13-13 0,-1 13 0,-12-13 0,-1 13 0,-12 0 0,-1 0 0,-12 13 0,-2 0 0,1 0 0,1-13 0,-1 27 0,0-14 0,53-13 0,-53 13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26:55.9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11853 7977 512,'0'0'0,"0"0"0,-13 0 0,13 0 0,0 0 0,-26 0 0,12 0 0,0 0 0,1 0 0,-13 0 0,-14 0 0,14 0 0,-13-13 0,-1 0 0,40 13 0,-27 0 0,-13 0 0,14 0 0,0 13 0,-14-13 0,1 13 0,-2-13 0,-11 0 0,-1 0 0,0 0 0,0 0 0,13 0 0,-13 0 0,1 0 0,11 0 0,2 0 0,-1 0 0,1 0 0,-1-13 0,0 13 0,0-13 0,40 13 0,-13-14 0</inkml:trace>
  <inkml:trace contextRef="#ctx0" brushRef="#br0" timeOffset="16275.6274">12197 9816 512,'0'0'0,"0"0"0,0 0 0,0 0 0,0 0 0,0-14 0,-14 14 0,1 0 0,0 0 0,-13 0 0,-1-13 0,14 13 0,-13 0 0,-1 0 0,-13 0 0,27-13 0,-27 13 0,1 0 0,12-13 0,-12 0 0,-1 0 0,0 13 0,1-14 0,-1 1 0,-13 13 0,0-13 0,0 13 0,0-14 0,1 14 0,-2 0 0,2-13 0,-1 13 0,0 0 0,13 0 0,0 0 0,1 0 0,-14 0 0,13 0 0,-13-12 0,13 12 0,1 0 0,-1-15 0,0 15 0,1 0 0,-1 0 0,0 0 0,1 0 0,-1-12 0,0 12 0,14 0 0,-14 0 0,1 12 0,12-12 0,27 0 0,-27 15 0</inkml:trace>
  <inkml:trace contextRef="#ctx0" brushRef="#br0" timeOffset="70693.0686">11033 9895 512,'0'0'0,"0"0"0,13 0 0,-13 0 0,0 0 0,0 0 0,0 0 0,0 13 0,-13 0 0,0-13 0,0 14 0,-1-1 0,-13 0 0,1-13 0,0 14 0,-1-14 0,1 13 0,0 0 0,-1 0 0,-13 0 0,14 1 0,-1 12 0,1 0 0,-1 14 0,1-13 0,0 13 0,-1-1 0,0 1 0,14-1 0,-13 1 0,26 13 0,-13-13 0,-1 13 0,1 0 0,13-14 0,0 14 0,0 14 0,13-28 0,-13 27 0,14-13 0,-14 0 0,13 0 0,-13 0 0,13 0 0,0 0 0,0-13 0,0 12 0,1-12 0,-1 0 0,1-1 0,-1 1 0,13-13 0,-13-1 0,14 13 0,-1-25 0,-13 12 0,14-12 0,12 12 0,-25-13 0,13 0 0,-14 1 0,13-1 0,-13 0 0,-13-13 0,13 14 0</inkml:trace>
  <inkml:trace contextRef="#ctx0" brushRef="#br0" timeOffset="141330.1316">10517 6932 512,'0'-13'0,"0"26"0,0-13 0,0 0 0,0 26 0,-13-13 0,-1 14 0,-12-1 0,13 1 0,0 13 0,-1-14 0,1 14 0,-1-1 0,1-12 0,0 13 0,0-1 0,0 1 0,13 0 0,-14-1 0,1 14 0,13 0 0,-13-13 0,0 26 0,13 0 0,-13 0 0,13 1 0,0-2 0,-13 2 0,13 12 0,0-13 0,0 1 0,0 12 0,13-13 0,-13 13 0,13 1 0,0-1 0,0 1 0,-13-1 0,13 0 0,1 14 0,-1-14 0,0-13 0,0 14 0,14-1 0,-27-13 0,13 13 0,14-12 0,-1-1 0,-13-13 0,1 13 0,-1-14 0,-13-52 0,26 54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2-18T19:30:52.8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7435 4683 512,'0'0'0,"0"0"0,0 0 0,0 0 0,13 0 0,0 0 0,0 0 0,0 0 0,27 0 0,-27 0 0,27 0 0,-13 13 0,-1-13 0,14 0 0,12 0 0,-12 13 0,13-13 0,-13 14 0,13-14 0,-1 0 0,2 0 0,12 13 0,-14-13 0,15 0 0,12 0 0,-26-13 0,27 13 0,-14 0 0,-1 0 0,15 0 0,-14 0 0,26 0 0,-25 0 0,12 0 0,14 0 0,-14 0 0,0 0 0,-12 0 0,12 13 0,14-13 0,-27 0 0,13 13 0,1-13 0,-1 0 0,-79 0 0,66 13 0</inkml:trace>
  <inkml:trace contextRef="#ctx0" brushRef="#br0" timeOffset="15193.5192">9180 5397 512,'0'13'0,"14"-13"0,-14 0 0,13 14 0,-13-28 0,14 28 0,-14-14 0,26 13 0,14-13 0,-14 13 0,13-13 0,15 27 0,-1-14 0,13 0 0,-14 1 0,28-14 0,-14 13 0,14-13 0,-1 13 0,0-13 0,14 0 0,-14 0 0,27 0 0,-14 0 0,15 0 0,11 0 0,-12 0 0,26-13 0,-12 13 0,-1 0 0,13-13 0,0 13 0,-12-14 0,11 14 0,2-13 0,-14 0 0,13-1 0,1 1 0,-1 13 0,-13-13 0,27 13 0,-28-13 0,15 13 0,-1 0 0,0 0 0,1 0 0,-1 0 0,0 0 0,1 0 0,-1 0 0,0 0 0,-13 0 0,27 0 0,-27 13 0,13-13 0,-12 0 0,-2 0 0,2 0 0,-2 13 0,-12-13 0,0 0 0,-13 0 0,-1 13 0,-12-13 0,-1 0 0,-13 0 0,14 0 0,-28 0 0,1 14 0,-53-14 0,26 0 0</inkml:trace>
  <inkml:trace contextRef="#ctx0" brushRef="#br0" timeOffset="15231.523">15729 5530 512,'13'0'0,"14"13"0</inkml:trace>
  <inkml:trace contextRef="#ctx0" brushRef="#br0" timeOffset="31061.1058">10371 8996 512,'13'0'0,"-13"0"0,13 0 0,1 13 0,13-26 0,-1 13 0,0 0 0,1 0 0,-14 0 0,13-14 0,1 14 0,0-13 0,-1 13 0,0-13 0,1 13 0,-1-13 0,1 13 0,-1 0 0,0 0 0,1 0 0,0 13 0,-1-13 0,14 13 0,-14 0 0,14 1 0,-13-1 0,-1 0 0,0 0 0,14-13 0,-27 0 0,27 0 0,-1 0 0,-12 0 0,0 0 0,12 0 0,-12 0 0,12-13 0,1 13 0,-13-13 0,12 0 0,1 13 0,-14-14 0,14 1 0,-14 13 0,14-13 0,0 13 0,-1 0 0,-12 0 0,12-13 0,2 13 0,-2-13 0,1 13 0,-14-14 0,14 1 0,-1 0 0,-12 0 0,13-1 0,-14 1 0,0 13 0,-26 0 0,27-13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2/18/15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7.xml"/><Relationship Id="rId3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8.xml"/><Relationship Id="rId3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customXml" Target="../ink/ink9.xml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175d86e633bedcfb642fb326f1ec0b43c14c4f3b/src/main.cpp%23L1229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customXml" Target="../ink/ink10.xml"/><Relationship Id="rId6" Type="http://schemas.openxmlformats.org/officeDocument/2006/relationships/image" Target="../media/image19.emf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175d86e633bedcfb642fb326f1ec0b43c14c4f3b/src/main.cpp%23L1229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ckchain.info/block/00000000000000f3819164645360294b5dee7f2e846001ac9f41a70b7a9a3de1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11.xml"/><Relationship Id="rId3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2.xml"/><Relationship Id="rId3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3.xml"/><Relationship Id="rId3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ckchain.info/pools?timespan=24hrs" TargetMode="External"/><Relationship Id="rId4" Type="http://schemas.openxmlformats.org/officeDocument/2006/relationships/image" Target="../media/image17.png"/><Relationship Id="rId5" Type="http://schemas.openxmlformats.org/officeDocument/2006/relationships/customXml" Target="../ink/ink15.xml"/><Relationship Id="rId6" Type="http://schemas.openxmlformats.org/officeDocument/2006/relationships/image" Target="../media/image3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Relationship Id="rId3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6.xml"/><Relationship Id="rId3" Type="http://schemas.openxmlformats.org/officeDocument/2006/relationships/image" Target="../media/image3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3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customXml" Target="../ink/ink4.xml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customXml" Target="../ink/ink5.xml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3837"/>
            <a:ext cx="9169042" cy="61088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0144" y="349901"/>
            <a:ext cx="2987793" cy="1938992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11:</a:t>
            </a:r>
          </a:p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Mining Pools and Attacks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 Money?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0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 descr="Screen Shot 2015-02-17 at 7.13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" y="468486"/>
            <a:ext cx="8717717" cy="3914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85800" y="4476750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March 2014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014480" y="957240"/>
              <a:ext cx="7981920" cy="3529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05120" y="947520"/>
                <a:ext cx="8000640" cy="354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484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 descr="Screen Shot 2015-02-17 at 7.18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393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7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68392" y="136369"/>
            <a:ext cx="6914616" cy="48013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#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this is a very low assumption - over past year, average rate was 0.35</a:t>
            </a:r>
          </a:p>
          <a:p>
            <a:r>
              <a:rPr lang="en-US" dirty="0" err="1"/>
              <a:t>rate_of_difficulty</a:t>
            </a:r>
            <a:r>
              <a:rPr lang="en-US" dirty="0"/>
              <a:t> = 0.05</a:t>
            </a:r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guess_difficulty</a:t>
            </a:r>
            <a:r>
              <a:rPr lang="en-US" dirty="0"/>
              <a:t>(month):</a:t>
            </a:r>
          </a:p>
          <a:p>
            <a:r>
              <a:rPr lang="en-US" dirty="0" smtClean="0"/>
              <a:t>     return </a:t>
            </a:r>
            <a:r>
              <a:rPr lang="en-US" dirty="0"/>
              <a:t>difficulty * ((1 + </a:t>
            </a:r>
            <a:r>
              <a:rPr lang="en-US" dirty="0" err="1"/>
              <a:t>rate_of_difficulty</a:t>
            </a:r>
            <a:r>
              <a:rPr lang="en-US" dirty="0"/>
              <a:t>) ** month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expected_revenue</a:t>
            </a:r>
            <a:r>
              <a:rPr lang="en-US" dirty="0"/>
              <a:t>(month):</a:t>
            </a:r>
          </a:p>
          <a:p>
            <a:r>
              <a:rPr lang="en-US" dirty="0"/>
              <a:t>    </a:t>
            </a:r>
            <a:r>
              <a:rPr lang="en-US" dirty="0" err="1"/>
              <a:t>success_probability</a:t>
            </a:r>
            <a:r>
              <a:rPr lang="en-US" dirty="0"/>
              <a:t> = </a:t>
            </a:r>
            <a:r>
              <a:rPr lang="en-US" dirty="0" err="1"/>
              <a:t>find_target</a:t>
            </a:r>
            <a:r>
              <a:rPr lang="en-US" dirty="0"/>
              <a:t>(</a:t>
            </a:r>
            <a:r>
              <a:rPr lang="en-US" dirty="0" err="1"/>
              <a:t>guess_difficulty</a:t>
            </a:r>
            <a:r>
              <a:rPr lang="en-US" dirty="0"/>
              <a:t>(month)) / 2**256 </a:t>
            </a:r>
          </a:p>
          <a:p>
            <a:r>
              <a:rPr lang="en-US" dirty="0"/>
              <a:t>    return </a:t>
            </a:r>
            <a:r>
              <a:rPr lang="en-US" dirty="0" err="1"/>
              <a:t>block_value</a:t>
            </a:r>
            <a:r>
              <a:rPr lang="en-US" dirty="0"/>
              <a:t> * </a:t>
            </a:r>
            <a:r>
              <a:rPr lang="en-US" dirty="0" err="1"/>
              <a:t>hashes_in_month</a:t>
            </a:r>
            <a:r>
              <a:rPr lang="en-US" dirty="0"/>
              <a:t> * </a:t>
            </a:r>
            <a:r>
              <a:rPr lang="en-US" dirty="0" err="1" smtClean="0"/>
              <a:t>success_probability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cumulative_income</a:t>
            </a:r>
            <a:r>
              <a:rPr lang="en-US" dirty="0"/>
              <a:t>(months):</a:t>
            </a:r>
          </a:p>
          <a:p>
            <a:r>
              <a:rPr lang="en-US" dirty="0"/>
              <a:t>    income = 0.0</a:t>
            </a:r>
          </a:p>
          <a:p>
            <a:r>
              <a:rPr lang="en-US" dirty="0"/>
              <a:t>    month = 0</a:t>
            </a:r>
          </a:p>
          <a:p>
            <a:r>
              <a:rPr lang="en-US" dirty="0"/>
              <a:t>    while month &lt; months:</a:t>
            </a:r>
          </a:p>
          <a:p>
            <a:r>
              <a:rPr lang="en-US" dirty="0"/>
              <a:t>        income += </a:t>
            </a:r>
            <a:r>
              <a:rPr lang="en-US" dirty="0" err="1"/>
              <a:t>expected_income</a:t>
            </a:r>
            <a:r>
              <a:rPr lang="en-US" dirty="0"/>
              <a:t>(month</a:t>
            </a:r>
            <a:r>
              <a:rPr lang="en-US" dirty="0" smtClean="0"/>
              <a:t>)</a:t>
            </a:r>
          </a:p>
          <a:p>
            <a:r>
              <a:rPr lang="en-US" dirty="0"/>
              <a:t> </a:t>
            </a:r>
            <a:r>
              <a:rPr lang="en-US" dirty="0" smtClean="0"/>
              <a:t>       month += 1</a:t>
            </a:r>
            <a:endParaRPr lang="en-US" dirty="0"/>
          </a:p>
          <a:p>
            <a:r>
              <a:rPr lang="en-US" dirty="0"/>
              <a:t>    return </a:t>
            </a:r>
            <a:r>
              <a:rPr lang="en-US" dirty="0" smtClean="0"/>
              <a:t>income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52080" y="752400"/>
              <a:ext cx="5848920" cy="3262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720" y="742680"/>
                <a:ext cx="5868000" cy="328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875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804635" y="1630744"/>
            <a:ext cx="4572000" cy="255454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ro-RO" sz="2000" dirty="0"/>
              <a:t>&gt;&gt; </a:t>
            </a:r>
            <a:r>
              <a:rPr lang="ro-RO" sz="2000" dirty="0" smtClean="0"/>
              <a:t>cumulative_income</a:t>
            </a:r>
            <a:r>
              <a:rPr lang="ro-RO" sz="2000" dirty="0"/>
              <a:t>(1)</a:t>
            </a:r>
          </a:p>
          <a:p>
            <a:r>
              <a:rPr lang="ro-RO" sz="2000" dirty="0"/>
              <a:t>79.12571644571238</a:t>
            </a:r>
          </a:p>
          <a:p>
            <a:r>
              <a:rPr lang="ro-RO" sz="2000" dirty="0"/>
              <a:t>&gt;&gt;&gt; </a:t>
            </a:r>
            <a:r>
              <a:rPr lang="ro-RO" sz="2000" dirty="0" smtClean="0"/>
              <a:t>cumulative_income</a:t>
            </a:r>
            <a:r>
              <a:rPr lang="ro-RO" sz="2000" dirty="0"/>
              <a:t>(12)</a:t>
            </a:r>
          </a:p>
          <a:p>
            <a:r>
              <a:rPr lang="ro-RO" sz="2000" dirty="0"/>
              <a:t>571.0928818228372</a:t>
            </a:r>
          </a:p>
          <a:p>
            <a:r>
              <a:rPr lang="ro-RO" sz="2000" dirty="0"/>
              <a:t>&gt;&gt;&gt; </a:t>
            </a:r>
            <a:r>
              <a:rPr lang="ro-RO" sz="2000" dirty="0" smtClean="0"/>
              <a:t>cumulative_income</a:t>
            </a:r>
            <a:r>
              <a:rPr lang="ro-RO" sz="2000" dirty="0"/>
              <a:t>(24)</a:t>
            </a:r>
          </a:p>
          <a:p>
            <a:r>
              <a:rPr lang="ro-RO" sz="2000" dirty="0"/>
              <a:t>562.7786595271843</a:t>
            </a:r>
          </a:p>
          <a:p>
            <a:r>
              <a:rPr lang="ro-RO" sz="2000" dirty="0"/>
              <a:t>&gt;&gt;&gt; </a:t>
            </a:r>
            <a:r>
              <a:rPr lang="ro-RO" sz="2000" dirty="0" smtClean="0"/>
              <a:t>cumulative_income</a:t>
            </a:r>
            <a:r>
              <a:rPr lang="ro-RO" sz="2000" dirty="0"/>
              <a:t>(17)</a:t>
            </a:r>
          </a:p>
          <a:p>
            <a:r>
              <a:rPr lang="ro-RO" sz="2000" dirty="0"/>
              <a:t>619.9072133191279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695760" y="2490840"/>
              <a:ext cx="695520" cy="1700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6040" y="2481480"/>
                <a:ext cx="714600" cy="171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266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Value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 descr="Screen Shot 2015-02-18 at 8.31.23 A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37"/>
          <a:stretch/>
        </p:blipFill>
        <p:spPr>
          <a:xfrm>
            <a:off x="152400" y="971550"/>
            <a:ext cx="8445739" cy="3246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2676600" y="1685880"/>
              <a:ext cx="3000600" cy="1567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67240" y="1676520"/>
                <a:ext cx="3019320" cy="158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468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 descr="Screen Shot 2015-02-18 at 8.31.23 A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37"/>
          <a:stretch/>
        </p:blipFill>
        <p:spPr>
          <a:xfrm>
            <a:off x="152400" y="971550"/>
            <a:ext cx="8445739" cy="3246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2-18 at 8.32.2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601" y="398438"/>
            <a:ext cx="4587198" cy="4171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5910120" y="3371760"/>
              <a:ext cx="1314720" cy="1109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00760" y="3362400"/>
                <a:ext cx="1333440" cy="112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931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happened around block 210000?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70329" y="2110085"/>
            <a:ext cx="75754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 err="1">
                <a:hlinkClick r:id="rId2"/>
              </a:rPr>
              <a:t>https</a:t>
            </a:r>
            <a:r>
              <a:rPr lang="pl-PL" dirty="0">
                <a:hlinkClick r:id="rId2"/>
              </a:rPr>
              <a:t>://</a:t>
            </a:r>
            <a:r>
              <a:rPr lang="pl-PL" dirty="0" err="1">
                <a:hlinkClick r:id="rId2"/>
              </a:rPr>
              <a:t>blockchain.info</a:t>
            </a:r>
            <a:r>
              <a:rPr lang="pl-PL" dirty="0">
                <a:hlinkClick r:id="rId2"/>
              </a:rPr>
              <a:t>/</a:t>
            </a:r>
            <a:r>
              <a:rPr lang="pl-PL" dirty="0" err="1">
                <a:hlinkClick r:id="rId2"/>
              </a:rPr>
              <a:t>block</a:t>
            </a:r>
            <a:r>
              <a:rPr lang="pl-PL" dirty="0">
                <a:hlinkClick r:id="rId2"/>
              </a:rPr>
              <a:t>/00000000000000f3819164645360294b5dee7f2e846001ac9f41a70b7a9a3de1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75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975830"/>
              </p:ext>
            </p:extLst>
          </p:nvPr>
        </p:nvGraphicFramePr>
        <p:xfrm>
          <a:off x="293071" y="440908"/>
          <a:ext cx="8393728" cy="4131144"/>
        </p:xfrm>
        <a:graphic>
          <a:graphicData uri="http://schemas.openxmlformats.org/drawingml/2006/table">
            <a:tbl>
              <a:tblPr bandRow="1">
                <a:tableStyleId>{35758FB7-9AC5-4552-8A53-C91805E547FA}</a:tableStyleId>
              </a:tblPr>
              <a:tblGrid>
                <a:gridCol w="1491991"/>
                <a:gridCol w="1234445"/>
                <a:gridCol w="879210"/>
                <a:gridCol w="770049"/>
                <a:gridCol w="846755"/>
                <a:gridCol w="772697"/>
                <a:gridCol w="1303927"/>
                <a:gridCol w="1094654"/>
              </a:tblGrid>
              <a:tr h="5099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Difficulty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Block #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Days (delta)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Increase %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 Difficulty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Adj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Daily increase 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Tl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. Network Strength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Mhash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/s)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Difficulty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Increase</a:t>
                      </a: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2012-11-12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3,368,767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207648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13.74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1.95%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0.14%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24,114,574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64,411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2012-11-26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3,438,909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209664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13.72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2.08%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0.15%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24,616,669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70,142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2012-12-10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3,370,182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211680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14.29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-2.00%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-0.14%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24,124,701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-68,727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2012-12-26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2,979,637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213696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15.83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-11.59%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-0.77%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21,329,070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-390,545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2013-01-08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3,249,550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215712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12.86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9.06%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0.68%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23,261,182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269,913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2013-01-23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2,968,775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217728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15.33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-8.64%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-0.59%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21,251,322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-280,774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2013-02-05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3,275,465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219744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12.69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10.33%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0.78%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23,446,689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306,689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71720" y="1680840"/>
              <a:ext cx="3676680" cy="2958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62000" y="1671480"/>
                <a:ext cx="3696120" cy="297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324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Outcome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1" y="1566834"/>
            <a:ext cx="7857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Given the expected useful lifetime of 17 months for this miner, what is the most likely result?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39320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PointCoin</a:t>
            </a:r>
            <a:r>
              <a:rPr lang="en-US" b="1" dirty="0" smtClean="0"/>
              <a:t> Update</a:t>
            </a:r>
          </a:p>
          <a:p>
            <a:pPr marL="0" indent="0">
              <a:buNone/>
            </a:pPr>
            <a:r>
              <a:rPr lang="en-US" b="1" dirty="0" smtClean="0"/>
              <a:t>Mining Pools</a:t>
            </a:r>
          </a:p>
          <a:p>
            <a:pPr marL="0" indent="0">
              <a:buNone/>
            </a:pPr>
            <a:r>
              <a:rPr lang="en-US" b="1" dirty="0" smtClean="0"/>
              <a:t>Attacks and Vulnerabilities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4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Outcome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1" y="1566834"/>
            <a:ext cx="36990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Given the expected useful lifetime of 17 months for this miner, what is the most likely result?</a:t>
            </a:r>
            <a:endParaRPr lang="en-US" sz="2400" i="1" dirty="0"/>
          </a:p>
        </p:txBody>
      </p:sp>
      <p:sp>
        <p:nvSpPr>
          <p:cNvPr id="5" name="Rectangle 4"/>
          <p:cNvSpPr/>
          <p:nvPr/>
        </p:nvSpPr>
        <p:spPr>
          <a:xfrm>
            <a:off x="4267200" y="1226602"/>
            <a:ext cx="4572000" cy="34163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expected_blocks</a:t>
            </a:r>
            <a:r>
              <a:rPr lang="en-US" dirty="0"/>
              <a:t>(month):</a:t>
            </a:r>
          </a:p>
          <a:p>
            <a:r>
              <a:rPr lang="en-US" dirty="0"/>
              <a:t>    </a:t>
            </a:r>
            <a:r>
              <a:rPr lang="en-US" dirty="0" err="1"/>
              <a:t>success_probability</a:t>
            </a:r>
            <a:r>
              <a:rPr lang="en-US" dirty="0"/>
              <a:t> = </a:t>
            </a:r>
            <a:r>
              <a:rPr lang="en-US" dirty="0" err="1"/>
              <a:t>find_target</a:t>
            </a:r>
            <a:r>
              <a:rPr lang="en-US" dirty="0"/>
              <a:t>(</a:t>
            </a:r>
            <a:r>
              <a:rPr lang="en-US" dirty="0" err="1"/>
              <a:t>guess_difficulty</a:t>
            </a:r>
            <a:r>
              <a:rPr lang="en-US" dirty="0"/>
              <a:t>(month)) / 2**256 </a:t>
            </a:r>
          </a:p>
          <a:p>
            <a:r>
              <a:rPr lang="en-US" dirty="0"/>
              <a:t>    return </a:t>
            </a:r>
            <a:r>
              <a:rPr lang="en-US" dirty="0" err="1"/>
              <a:t>hashes_in_month</a:t>
            </a:r>
            <a:r>
              <a:rPr lang="en-US" dirty="0"/>
              <a:t> * </a:t>
            </a:r>
            <a:r>
              <a:rPr lang="en-US" dirty="0" err="1"/>
              <a:t>success_probability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 smtClean="0"/>
              <a:t>cumulative_expected_blocks</a:t>
            </a:r>
            <a:r>
              <a:rPr lang="en-US" dirty="0"/>
              <a:t>(months):</a:t>
            </a:r>
          </a:p>
          <a:p>
            <a:r>
              <a:rPr lang="en-US" dirty="0"/>
              <a:t>    blocks = 0</a:t>
            </a:r>
          </a:p>
          <a:p>
            <a:r>
              <a:rPr lang="en-US" dirty="0"/>
              <a:t>    for month in range(months):</a:t>
            </a:r>
          </a:p>
          <a:p>
            <a:r>
              <a:rPr lang="en-US" dirty="0"/>
              <a:t>        blocks += </a:t>
            </a:r>
            <a:r>
              <a:rPr lang="en-US" dirty="0" err="1"/>
              <a:t>expected_blocks</a:t>
            </a:r>
            <a:r>
              <a:rPr lang="en-US" dirty="0"/>
              <a:t>(month)</a:t>
            </a:r>
          </a:p>
          <a:p>
            <a:r>
              <a:rPr lang="en-US" dirty="0"/>
              <a:t>        </a:t>
            </a:r>
          </a:p>
          <a:p>
            <a:r>
              <a:rPr lang="en-US" dirty="0"/>
              <a:t>    return blocks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2" y="3509758"/>
            <a:ext cx="3450396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err="1" smtClean="0"/>
              <a:t>cumulative_expected_blocks</a:t>
            </a:r>
            <a:r>
              <a:rPr lang="en-US" dirty="0"/>
              <a:t>(17)</a:t>
            </a:r>
          </a:p>
          <a:p>
            <a:r>
              <a:rPr lang="en-US" dirty="0"/>
              <a:t>0.27717686888652143</a:t>
            </a:r>
          </a:p>
        </p:txBody>
      </p:sp>
    </p:spTree>
    <p:extLst>
      <p:ext uri="{BB962C8B-B14F-4D97-AF65-F5344CB8AC3E}">
        <p14:creationId xmlns:p14="http://schemas.microsoft.com/office/powerpoint/2010/main" val="261805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Refresher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38200" y="1428750"/>
            <a:ext cx="75584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What is the probability that tossing a fair coin </a:t>
            </a:r>
            <a:r>
              <a:rPr lang="en-US" sz="2000" i="1" dirty="0" smtClean="0"/>
              <a:t>k</a:t>
            </a:r>
            <a:r>
              <a:rPr lang="en-US" sz="2000" dirty="0" smtClean="0"/>
              <a:t> times produces 0 tails?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647800" y="2028600"/>
              <a:ext cx="3062880" cy="2119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8440" y="2019240"/>
                <a:ext cx="3081600" cy="213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414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Finding No Blocks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61447" y="1207884"/>
            <a:ext cx="74992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With target T, what is the probability no block is found with K hashes?</a:t>
            </a:r>
            <a:endParaRPr lang="en-US" sz="2000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676600" y="1700280"/>
              <a:ext cx="5500800" cy="3000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67240" y="1690560"/>
                <a:ext cx="5519880" cy="301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922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 descr="Screen Shot 2015-02-17 at 8.24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29" y="557876"/>
            <a:ext cx="6131801" cy="43102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938160" y="1495440"/>
              <a:ext cx="4429440" cy="2038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8800" y="1485720"/>
                <a:ext cx="4448160" cy="205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139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Pools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pic>
        <p:nvPicPr>
          <p:cNvPr id="4" name="Picture 3" descr="Screen Shot 2015-02-17 at 8.31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10" y="1063229"/>
            <a:ext cx="7593172" cy="14270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2-17 at 8.32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22" y="2826911"/>
            <a:ext cx="5470637" cy="19224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5-02-17 at 8.34.1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536" y="2362006"/>
            <a:ext cx="6909343" cy="11607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Screen Shot 2015-02-17 at 8.22.3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27" y="2655570"/>
            <a:ext cx="3916910" cy="2385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788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2-17 at 8.37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0381" y="876055"/>
            <a:ext cx="5383619" cy="38912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Power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419600" y="57150"/>
            <a:ext cx="454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blockchain.info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pools?timespan</a:t>
            </a:r>
            <a:r>
              <a:rPr lang="en-US" dirty="0">
                <a:hlinkClick r:id="rId3"/>
              </a:rPr>
              <a:t>=24hrs</a:t>
            </a:r>
            <a:endParaRPr lang="en-US" dirty="0"/>
          </a:p>
        </p:txBody>
      </p:sp>
      <p:pic>
        <p:nvPicPr>
          <p:cNvPr id="6" name="Picture 5" descr="Screen Shot 2015-02-17 at 8.45.1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052" y="1330426"/>
            <a:ext cx="5307433" cy="33380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0" y="4629150"/>
            <a:ext cx="1228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Last 4 Days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91200" y="4629150"/>
            <a:ext cx="1455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Last 24 Hours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/>
              <p14:cNvContentPartPr/>
              <p14:nvPr/>
            </p14:nvContentPartPr>
            <p14:xfrm>
              <a:off x="1428480" y="2043000"/>
              <a:ext cx="1995840" cy="25581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19120" y="2033640"/>
                <a:ext cx="2014920" cy="257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4348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2-17 at 8.38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99" y="283213"/>
            <a:ext cx="8903674" cy="4337876"/>
          </a:xfrm>
          <a:prstGeom prst="rect">
            <a:avLst/>
          </a:prstGeom>
        </p:spPr>
      </p:pic>
      <p:pic>
        <p:nvPicPr>
          <p:cNvPr id="5" name="Picture 4" descr="Screen Shot 2015-02-17 at 8.37.11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41" t="9886" r="10558"/>
          <a:stretch/>
        </p:blipFill>
        <p:spPr>
          <a:xfrm>
            <a:off x="6716621" y="2895841"/>
            <a:ext cx="2345144" cy="214526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83251" y="4665102"/>
            <a:ext cx="1433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Last 24 hours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48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Pools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0320" y="1461960"/>
              <a:ext cx="8272800" cy="3076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0600" y="1452600"/>
                <a:ext cx="8292240" cy="309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139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Don’t attack </a:t>
            </a:r>
            <a:r>
              <a:rPr lang="en-US" b="1" dirty="0" err="1" smtClean="0"/>
              <a:t>PointCoin</a:t>
            </a:r>
            <a:r>
              <a:rPr lang="en-US" b="1" dirty="0" smtClean="0"/>
              <a:t> yet!</a:t>
            </a:r>
          </a:p>
          <a:p>
            <a:pPr marL="0" indent="0">
              <a:buNone/>
            </a:pPr>
            <a:r>
              <a:rPr lang="en-US" dirty="0" smtClean="0"/>
              <a:t>Project 2 Part 1: Due Sunday</a:t>
            </a:r>
          </a:p>
          <a:p>
            <a:pPr marL="0" indent="0">
              <a:buNone/>
            </a:pPr>
            <a:r>
              <a:rPr lang="en-US" b="1" dirty="0" smtClean="0"/>
              <a:t>Quiz next Wednesday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99195" y="3261065"/>
            <a:ext cx="7070438" cy="12003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If you don’t yet understand fundamentally how </a:t>
            </a:r>
            <a:r>
              <a:rPr lang="en-US" sz="2400" dirty="0" err="1"/>
              <a:t>bitcoin</a:t>
            </a:r>
            <a:r>
              <a:rPr lang="en-US" sz="2400" dirty="0"/>
              <a:t> works, definitely come to my </a:t>
            </a:r>
            <a:r>
              <a:rPr lang="en-US" sz="2400" dirty="0" smtClean="0"/>
              <a:t>office hours </a:t>
            </a:r>
            <a:r>
              <a:rPr lang="en-US" sz="2400" dirty="0"/>
              <a:t>before then (Thursday 4-5pm, Monday 3:15-5pm)  </a:t>
            </a:r>
          </a:p>
        </p:txBody>
      </p:sp>
      <p:sp>
        <p:nvSpPr>
          <p:cNvPr id="6" name="Rectangle 5"/>
          <p:cNvSpPr/>
          <p:nvPr/>
        </p:nvSpPr>
        <p:spPr>
          <a:xfrm>
            <a:off x="5943600" y="285750"/>
            <a:ext cx="2809067" cy="20313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“</a:t>
            </a:r>
            <a:r>
              <a:rPr lang="en-US" i="1" dirty="0" err="1"/>
              <a:t>GHash.IO</a:t>
            </a:r>
            <a:r>
              <a:rPr lang="en-US" i="1" dirty="0"/>
              <a:t> does not have any intentions to execute a 51% attack… it could risk our investments in physical hardware and we see no benefit from having 51% stake in </a:t>
            </a:r>
            <a:r>
              <a:rPr lang="en-US" i="1" dirty="0" smtClean="0"/>
              <a:t>mining.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1450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03652"/>
            <a:ext cx="8229600" cy="857250"/>
          </a:xfrm>
          <a:solidFill>
            <a:srgbClr val="E6E0EC">
              <a:alpha val="42000"/>
            </a:srgbClr>
          </a:solidFill>
        </p:spPr>
        <p:txBody>
          <a:bodyPr/>
          <a:lstStyle/>
          <a:p>
            <a:r>
              <a:rPr lang="en-US" dirty="0" smtClean="0">
                <a:solidFill>
                  <a:srgbClr val="660066"/>
                </a:solidFill>
              </a:rPr>
              <a:t>Snow Day!</a:t>
            </a:r>
            <a:endParaRPr lang="en-US" dirty="0">
              <a:solidFill>
                <a:srgbClr val="66006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1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 descr="Screen Shot 2015-02-11 at 12.34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67" y="133350"/>
            <a:ext cx="8172862" cy="49077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2238480" y="4352760"/>
              <a:ext cx="5915160" cy="224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29120" y="4343400"/>
                <a:ext cx="5933880" cy="24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67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Screen Shot 2015-02-17 at 2.37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" y="325327"/>
            <a:ext cx="8362481" cy="4266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52400" y="133350"/>
            <a:ext cx="4495992" cy="369332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r>
              <a:rPr lang="en-US" i="1" dirty="0" smtClean="0"/>
              <a:t>Is this gambling or a “good/bad” investment?</a:t>
            </a:r>
            <a:endParaRPr lang="en-US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228840" y="2014560"/>
              <a:ext cx="2391120" cy="1643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19480" y="2004840"/>
                <a:ext cx="2409840" cy="166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25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 descr="Screen Shot 2015-02-17 at 2.37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" y="325327"/>
            <a:ext cx="8362481" cy="4266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5-02-17 at 2.39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756" y="131625"/>
            <a:ext cx="4548044" cy="4727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65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Revenues (?)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86468" y="1341106"/>
            <a:ext cx="235052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Model</a:t>
            </a:r>
          </a:p>
          <a:p>
            <a:endParaRPr lang="en-US" sz="2400" dirty="0" smtClean="0"/>
          </a:p>
          <a:p>
            <a:r>
              <a:rPr lang="en-US" sz="2400" dirty="0" smtClean="0"/>
              <a:t>Cost: US$ 479</a:t>
            </a:r>
          </a:p>
          <a:p>
            <a:r>
              <a:rPr lang="en-US" sz="2400" dirty="0" smtClean="0"/>
              <a:t>1.7 TH/s</a:t>
            </a:r>
          </a:p>
          <a:p>
            <a:r>
              <a:rPr lang="en-US" sz="2400" dirty="0" smtClean="0"/>
              <a:t>BTC: US$ 240</a:t>
            </a:r>
          </a:p>
          <a:p>
            <a:r>
              <a:rPr lang="en-US" sz="2400" dirty="0" smtClean="0"/>
              <a:t>Difficulty: (today)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2667000" y="1428750"/>
            <a:ext cx="6017645" cy="28623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&gt;&gt;&gt; </a:t>
            </a:r>
            <a:r>
              <a:rPr lang="en-US" dirty="0" err="1" smtClean="0"/>
              <a:t>expected_hashes</a:t>
            </a:r>
            <a:r>
              <a:rPr lang="en-US" dirty="0" smtClean="0"/>
              <a:t> # at current difficulty</a:t>
            </a:r>
            <a:endParaRPr lang="en-US" dirty="0"/>
          </a:p>
          <a:p>
            <a:r>
              <a:rPr lang="en-US" dirty="0"/>
              <a:t>1.9093455768686638e+20</a:t>
            </a:r>
          </a:p>
          <a:p>
            <a:r>
              <a:rPr lang="en-US" dirty="0"/>
              <a:t>&gt;&gt;&gt; </a:t>
            </a:r>
            <a:r>
              <a:rPr lang="en-US" dirty="0" err="1"/>
              <a:t>expected_hashes</a:t>
            </a:r>
            <a:r>
              <a:rPr lang="en-US" dirty="0"/>
              <a:t> / (1.7 * 10**12)</a:t>
            </a:r>
          </a:p>
          <a:p>
            <a:r>
              <a:rPr lang="en-US" dirty="0" smtClean="0"/>
              <a:t>112314445.6981567 # expected seconds to find block</a:t>
            </a:r>
          </a:p>
          <a:p>
            <a:r>
              <a:rPr lang="en-US" dirty="0"/>
              <a:t>&gt;&gt;&gt; _ / (60 * 60 * 24)</a:t>
            </a:r>
          </a:p>
          <a:p>
            <a:r>
              <a:rPr lang="en-US" dirty="0" smtClean="0"/>
              <a:t>1299.935714099036 # days to find block</a:t>
            </a:r>
          </a:p>
          <a:p>
            <a:r>
              <a:rPr lang="en-US" dirty="0" smtClean="0"/>
              <a:t>&gt;</a:t>
            </a:r>
            <a:r>
              <a:rPr lang="en-US" dirty="0"/>
              <a:t>&gt;&gt; </a:t>
            </a:r>
            <a:r>
              <a:rPr lang="en-US" dirty="0" err="1"/>
              <a:t>block_value</a:t>
            </a:r>
            <a:r>
              <a:rPr lang="en-US" dirty="0"/>
              <a:t> = 240 * 25</a:t>
            </a:r>
          </a:p>
          <a:p>
            <a:r>
              <a:rPr lang="en-US" dirty="0"/>
              <a:t>&gt;&gt;&gt; </a:t>
            </a:r>
            <a:r>
              <a:rPr lang="en-US" dirty="0" err="1"/>
              <a:t>earnings_per_year</a:t>
            </a:r>
            <a:r>
              <a:rPr lang="en-US" dirty="0"/>
              <a:t> = </a:t>
            </a:r>
            <a:r>
              <a:rPr lang="en-US" dirty="0" err="1"/>
              <a:t>block_value</a:t>
            </a:r>
            <a:r>
              <a:rPr lang="en-US" dirty="0"/>
              <a:t> * (365.25 / 1300)</a:t>
            </a:r>
          </a:p>
          <a:p>
            <a:r>
              <a:rPr lang="en-US" dirty="0"/>
              <a:t>&gt;&gt;&gt; </a:t>
            </a:r>
            <a:r>
              <a:rPr lang="en-US" dirty="0" err="1"/>
              <a:t>earnings_per_year</a:t>
            </a:r>
            <a:endParaRPr lang="en-US" dirty="0"/>
          </a:p>
          <a:p>
            <a:r>
              <a:rPr lang="en-US" dirty="0" smtClean="0"/>
              <a:t>1685.769230769231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457360" y="1933560"/>
              <a:ext cx="4300920" cy="2491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8000" y="1924200"/>
                <a:ext cx="4319640" cy="250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65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3405993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Operating Cost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Screen Shot 2015-02-17 at 2.39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89" y="1098092"/>
            <a:ext cx="3706107" cy="38524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2-17 at 2.53.5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953" y="20458"/>
            <a:ext cx="4583824" cy="5021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457280" y="3886200"/>
              <a:ext cx="7248600" cy="10526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47560" y="3876480"/>
                <a:ext cx="7268040" cy="107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9440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3636896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Operating Profit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 descr="Screen Shot 2015-02-17 at 2.39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89" y="1098092"/>
            <a:ext cx="3706107" cy="38524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2-17 at 2.53.5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953" y="20458"/>
            <a:ext cx="4583824" cy="5021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1491991" y="1470771"/>
            <a:ext cx="6875096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/>
              <a:t>&gt;&gt;&gt; kWh = 0.07</a:t>
            </a:r>
          </a:p>
          <a:p>
            <a:r>
              <a:rPr lang="en-US" sz="2000" dirty="0"/>
              <a:t>&gt;&gt;&gt; </a:t>
            </a:r>
            <a:r>
              <a:rPr lang="en-US" sz="2000" dirty="0" err="1"/>
              <a:t>hours_per_year</a:t>
            </a:r>
            <a:r>
              <a:rPr lang="en-US" sz="2000" dirty="0"/>
              <a:t> = 24 * 365.25</a:t>
            </a:r>
          </a:p>
          <a:p>
            <a:r>
              <a:rPr lang="en-US" sz="2000" dirty="0"/>
              <a:t>&gt;&gt;&gt; </a:t>
            </a:r>
            <a:r>
              <a:rPr lang="en-US" sz="2000" dirty="0" err="1"/>
              <a:t>electricity_cost</a:t>
            </a:r>
            <a:r>
              <a:rPr lang="en-US" sz="2000" dirty="0"/>
              <a:t> = (1.2 * kWh) * </a:t>
            </a:r>
            <a:r>
              <a:rPr lang="en-US" sz="2000" dirty="0" err="1"/>
              <a:t>hours_per_year</a:t>
            </a:r>
            <a:endParaRPr lang="en-US" sz="2000" dirty="0"/>
          </a:p>
          <a:p>
            <a:r>
              <a:rPr lang="en-US" sz="2000" dirty="0"/>
              <a:t>&gt;&gt;&gt; </a:t>
            </a:r>
            <a:r>
              <a:rPr lang="en-US" sz="2000" dirty="0" err="1"/>
              <a:t>electricity_cost</a:t>
            </a:r>
            <a:endParaRPr lang="en-US" sz="2000" dirty="0"/>
          </a:p>
          <a:p>
            <a:r>
              <a:rPr lang="en-US" sz="2000" dirty="0" smtClean="0"/>
              <a:t>736.344 # US $ per year</a:t>
            </a:r>
          </a:p>
          <a:p>
            <a:r>
              <a:rPr lang="en-US" sz="2000" dirty="0"/>
              <a:t>&gt;&gt;&gt; </a:t>
            </a:r>
            <a:r>
              <a:rPr lang="en-US" sz="2000" dirty="0" err="1"/>
              <a:t>profit_per_year</a:t>
            </a:r>
            <a:r>
              <a:rPr lang="en-US" sz="2000" dirty="0"/>
              <a:t> = </a:t>
            </a:r>
            <a:r>
              <a:rPr lang="en-US" sz="2000" dirty="0" err="1"/>
              <a:t>earnings_per_year</a:t>
            </a:r>
            <a:r>
              <a:rPr lang="en-US" sz="2000" dirty="0"/>
              <a:t> - </a:t>
            </a:r>
            <a:r>
              <a:rPr lang="en-US" sz="2000" dirty="0" err="1"/>
              <a:t>electricity_cost</a:t>
            </a:r>
            <a:endParaRPr lang="en-US" sz="2000" dirty="0"/>
          </a:p>
          <a:p>
            <a:r>
              <a:rPr lang="en-US" sz="2000" dirty="0" smtClean="0"/>
              <a:t>949.4252307692309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3386160" y="3009960"/>
              <a:ext cx="105120" cy="581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6800" y="3000600"/>
                <a:ext cx="123840" cy="60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795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19885</TotalTime>
  <Words>747</Words>
  <Application>Microsoft Macintosh PowerPoint</Application>
  <PresentationFormat>On-screen Show (16:9)</PresentationFormat>
  <Paragraphs>192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PowerPoint Presentation</vt:lpstr>
      <vt:lpstr>Plan for Today</vt:lpstr>
      <vt:lpstr>Snow Day!</vt:lpstr>
      <vt:lpstr>PowerPoint Presentation</vt:lpstr>
      <vt:lpstr>PowerPoint Presentation</vt:lpstr>
      <vt:lpstr>PowerPoint Presentation</vt:lpstr>
      <vt:lpstr>Expected Revenues (?)</vt:lpstr>
      <vt:lpstr>Operating Cost</vt:lpstr>
      <vt:lpstr>Operating Profit</vt:lpstr>
      <vt:lpstr>Easy Money?</vt:lpstr>
      <vt:lpstr>PowerPoint Presentation</vt:lpstr>
      <vt:lpstr>PowerPoint Presentation</vt:lpstr>
      <vt:lpstr>PowerPoint Presentation</vt:lpstr>
      <vt:lpstr>PowerPoint Presentation</vt:lpstr>
      <vt:lpstr>Block Value</vt:lpstr>
      <vt:lpstr>PowerPoint Presentation</vt:lpstr>
      <vt:lpstr>What happened around block 210000?</vt:lpstr>
      <vt:lpstr>PowerPoint Presentation</vt:lpstr>
      <vt:lpstr>Expected Outcome</vt:lpstr>
      <vt:lpstr>Expected Outcome</vt:lpstr>
      <vt:lpstr>Probability Refresher</vt:lpstr>
      <vt:lpstr>Probability of Finding No Blocks</vt:lpstr>
      <vt:lpstr>PowerPoint Presentation</vt:lpstr>
      <vt:lpstr>Mining Pools</vt:lpstr>
      <vt:lpstr>Mining Power</vt:lpstr>
      <vt:lpstr>PowerPoint Presentation</vt:lpstr>
      <vt:lpstr>Mining Pools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239</cp:revision>
  <cp:lastPrinted>2015-02-18T18:44:48Z</cp:lastPrinted>
  <dcterms:created xsi:type="dcterms:W3CDTF">2015-01-10T23:57:16Z</dcterms:created>
  <dcterms:modified xsi:type="dcterms:W3CDTF">2015-02-19T02:00:28Z</dcterms:modified>
</cp:coreProperties>
</file>

<file path=docProps/thumbnail.jpeg>
</file>